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</p:sldMasterIdLst>
  <p:sldIdLst>
    <p:sldId id="256" r:id="rId2"/>
  </p:sldIdLst>
  <p:sldSz cx="8099425" cy="3600450"/>
  <p:notesSz cx="9939338" cy="6807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7" autoAdjust="0"/>
    <p:restoredTop sz="96242" autoAdjust="0"/>
  </p:normalViewPr>
  <p:slideViewPr>
    <p:cSldViewPr snapToGrid="0">
      <p:cViewPr varScale="1">
        <p:scale>
          <a:sx n="193" d="100"/>
          <a:sy n="193" d="100"/>
        </p:scale>
        <p:origin x="30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2428" y="589241"/>
            <a:ext cx="6074569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2428" y="1891070"/>
            <a:ext cx="6074569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5984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1390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96151" y="191691"/>
            <a:ext cx="1746439" cy="30512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6835" y="191691"/>
            <a:ext cx="5138073" cy="30512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63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1946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617" y="897613"/>
            <a:ext cx="6985754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2617" y="2409468"/>
            <a:ext cx="6985754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82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282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6835" y="958453"/>
            <a:ext cx="3442256" cy="22844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0334" y="958453"/>
            <a:ext cx="3442256" cy="22844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3980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90" y="191691"/>
            <a:ext cx="6985754" cy="695921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891" y="882610"/>
            <a:ext cx="3426436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891" y="1315164"/>
            <a:ext cx="3426436" cy="19344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00334" y="882610"/>
            <a:ext cx="3443311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00334" y="1315164"/>
            <a:ext cx="3443311" cy="19344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96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10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6258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91" y="240030"/>
            <a:ext cx="261227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3311" y="518398"/>
            <a:ext cx="4100334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891" y="1080135"/>
            <a:ext cx="261227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0536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91" y="240030"/>
            <a:ext cx="261227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43311" y="518398"/>
            <a:ext cx="4100334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891" y="1080135"/>
            <a:ext cx="261227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19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836" y="191691"/>
            <a:ext cx="6985754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836" y="958453"/>
            <a:ext cx="6985754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6835" y="3337084"/>
            <a:ext cx="1822371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FAC6A0-B541-4011-9865-936DA51602C6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2935" y="3337084"/>
            <a:ext cx="2733556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0219" y="3337084"/>
            <a:ext cx="1822371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79F88A-8762-4DAF-86F1-39A2632C8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489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kumimoji="1"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917516B-E5DF-9915-DFB7-BA7FAA212B36}"/>
              </a:ext>
            </a:extLst>
          </p:cNvPr>
          <p:cNvSpPr txBox="1"/>
          <p:nvPr/>
        </p:nvSpPr>
        <p:spPr>
          <a:xfrm>
            <a:off x="0" y="-2760420"/>
            <a:ext cx="851535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500" b="1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大学見本市　ポンチ絵・図表テンプレート</a:t>
            </a:r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kumimoji="1" lang="en-US" altLang="ja-JP" sz="15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作成方法のご案内</a:t>
            </a:r>
            <a:endParaRPr kumimoji="1" lang="en-US" altLang="ja-JP" sz="15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■提出は任意です</a:t>
            </a:r>
            <a:endParaRPr kumimoji="1" lang="en-US" altLang="ja-JP" sz="15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■文字や数字を入れる場合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ゴシック体・メイリオ推奨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kumimoji="1" lang="en-US" altLang="ja-JP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15pt</a:t>
            </a:r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以上を保持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してください。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（この文章はメイリオ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15pt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で作成しています）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■文字や数字は</a:t>
            </a:r>
            <a:r>
              <a:rPr kumimoji="1" lang="ja-JP" altLang="en-US" sz="1500" dirty="0">
                <a:solidFill>
                  <a:srgbClr val="00B0F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画像にふくまれるとその部分が印刷時にぼやける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ことがありますので、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1500" dirty="0">
                <a:solidFill>
                  <a:srgbClr val="00B0F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テキストとして</a:t>
            </a:r>
            <a:r>
              <a:rPr kumimoji="1" lang="en-US" altLang="ja-JP" sz="1500" dirty="0">
                <a:solidFill>
                  <a:srgbClr val="00B0F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PPT</a:t>
            </a:r>
            <a:r>
              <a:rPr kumimoji="1" lang="ja-JP" altLang="en-US" sz="1500" dirty="0">
                <a:solidFill>
                  <a:srgbClr val="00B0F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上で入力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いただくことを推奨します。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■このテンプレートは</a:t>
            </a:r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約横</a:t>
            </a:r>
            <a:r>
              <a:rPr kumimoji="1" lang="en-US" altLang="ja-JP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22.5</a:t>
            </a:r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㎝</a:t>
            </a:r>
            <a:r>
              <a:rPr kumimoji="1" lang="en-US" altLang="ja-JP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縦</a:t>
            </a:r>
            <a:r>
              <a:rPr kumimoji="1" lang="en-US" altLang="ja-JP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15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㎝の設定済みです。</a:t>
            </a:r>
            <a:r>
              <a:rPr kumimoji="1" lang="ja-JP" altLang="en-US" sz="15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サイズを変更しないでください。</a:t>
            </a:r>
            <a:endParaRPr kumimoji="1" lang="en-US" altLang="ja-JP" sz="15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■ファイルアップロード方法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2MB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まで➔出展エントリーフォーム上でアップロード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＞ファイル名「大学名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_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出展研究者名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.pptx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2MB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以上➔指定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Box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にアップロード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エントリー終了後確認メール内の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URL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よりアクセス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＞ファイル名「メール内受付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ID_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大学名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_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出展研究者名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.pptx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ガイドブック掲載サイズはテンプレートの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％（横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㎝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縦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㎝）サイズとなります。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提出前の掲載サイズでの見え方確認方法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ファイル＞印刷＞プリンターのプロパティ＞出力用紙サイズ下の倍率を指定するに☑＞</a:t>
            </a:r>
            <a:r>
              <a:rPr kumimoji="1" lang="en-US" altLang="ja-JP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kumimoji="1" lang="ja-JP" altLang="en-US" sz="15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％に設定し、印刷</a:t>
            </a:r>
            <a:endParaRPr kumimoji="1" lang="en-US" altLang="ja-JP" sz="15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5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5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＞＞このテキスト群は、提出時に削除してください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1965608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232</Words>
  <Application>Microsoft Office PowerPoint</Application>
  <PresentationFormat>ユーザー設定</PresentationFormat>
  <Paragraphs>25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2026-03-02T06:11:25Z</dcterms:created>
  <dcterms:modified xsi:type="dcterms:W3CDTF">2026-03-02T06:11:35Z</dcterms:modified>
</cp:coreProperties>
</file>