
<file path=[Content_Types].xml><?xml version="1.0" encoding="utf-8"?>
<Types xmlns="http://schemas.openxmlformats.org/package/2006/content-types">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officeDocument/2006/relationships/extended-properties" Target="docProps/app.xml"/><Relationship Id="rId2" Type="http://schemas.openxmlformats.org/package/2006/relationships/metadata/core-properties" Target="docProps/core.xml"/><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p="http://schemas.openxmlformats.org/presentationml/2006/main" removePersonalInfoOnSave="1" saveSubsetFonts="1">
  <p:sldMasterIdLst>
    <p:sldMasterId id="2147483660" r:id="rId1"/>
  </p:sldMasterIdLst>
  <p:sldIdLst>
    <p:sldId id="256" r:id="rId2"/>
  </p:sldIdLst>
  <p:sldSz cx="3240088" cy="1439863"/>
  <p:notesSz cx="9144000" cy="6858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5277" autoAdjust="0"/>
    <p:restoredTop sz="96242" autoAdjust="0"/>
  </p:normalViewPr>
  <p:slideViewPr>
    <p:cSldViewPr snapToGrid="0">
      <p:cViewPr varScale="1">
        <p:scale>
          <a:sx n="282" d="100"/>
          <a:sy n="282" d="100"/>
        </p:scale>
        <p:origin x="173" y="180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presProps" Target="pres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ableStyles" Target="tableStyles.xml"/><Relationship Id="rId5" Type="http://schemas.openxmlformats.org/officeDocument/2006/relationships/theme" Target="theme/theme1.xml"/><Relationship Id="rId4" Type="http://schemas.openxmlformats.org/officeDocument/2006/relationships/viewProps" Target="view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405011" y="235644"/>
            <a:ext cx="2430066" cy="501286"/>
          </a:xfrm>
        </p:spPr>
        <p:txBody>
          <a:bodyPr anchor="b"/>
          <a:lstStyle>
            <a:lvl1pPr algn="ctr">
              <a:defRPr sz="1260"/>
            </a:lvl1pPr>
          </a:lstStyle>
          <a:p>
            <a:r>
              <a:rPr lang="ja-JP" altLang="en-US"/>
              <a:t>マスター タイトルの書式設定</a:t>
            </a:r>
            <a:endParaRPr lang="en-US" dirty="0"/>
          </a:p>
        </p:txBody>
      </p:sp>
      <p:sp>
        <p:nvSpPr>
          <p:cNvPr id="3" name="Subtitle 2"/>
          <p:cNvSpPr>
            <a:spLocks noGrp="1"/>
          </p:cNvSpPr>
          <p:nvPr>
            <p:ph type="subTitle" idx="1"/>
          </p:nvPr>
        </p:nvSpPr>
        <p:spPr>
          <a:xfrm>
            <a:off x="405011" y="756262"/>
            <a:ext cx="2430066" cy="347633"/>
          </a:xfrm>
        </p:spPr>
        <p:txBody>
          <a:bodyPr/>
          <a:lstStyle>
            <a:lvl1pPr marL="0" indent="0" algn="ctr">
              <a:buNone/>
              <a:defRPr sz="504"/>
            </a:lvl1pPr>
            <a:lvl2pPr marL="96012" indent="0" algn="ctr">
              <a:buNone/>
              <a:defRPr sz="420"/>
            </a:lvl2pPr>
            <a:lvl3pPr marL="192024" indent="0" algn="ctr">
              <a:buNone/>
              <a:defRPr sz="378"/>
            </a:lvl3pPr>
            <a:lvl4pPr marL="288036" indent="0" algn="ctr">
              <a:buNone/>
              <a:defRPr sz="336"/>
            </a:lvl4pPr>
            <a:lvl5pPr marL="384048" indent="0" algn="ctr">
              <a:buNone/>
              <a:defRPr sz="336"/>
            </a:lvl5pPr>
            <a:lvl6pPr marL="480060" indent="0" algn="ctr">
              <a:buNone/>
              <a:defRPr sz="336"/>
            </a:lvl6pPr>
            <a:lvl7pPr marL="576072" indent="0" algn="ctr">
              <a:buNone/>
              <a:defRPr sz="336"/>
            </a:lvl7pPr>
            <a:lvl8pPr marL="672084" indent="0" algn="ctr">
              <a:buNone/>
              <a:defRPr sz="336"/>
            </a:lvl8pPr>
            <a:lvl9pPr marL="768096" indent="0" algn="ctr">
              <a:buNone/>
              <a:defRPr sz="336"/>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227823581"/>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147933594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2318688" y="76660"/>
            <a:ext cx="698644" cy="122021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222756" y="76660"/>
            <a:ext cx="2055431" cy="122021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1277119744"/>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398030022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221068" y="358966"/>
            <a:ext cx="2794576" cy="598943"/>
          </a:xfrm>
        </p:spPr>
        <p:txBody>
          <a:bodyPr anchor="b"/>
          <a:lstStyle>
            <a:lvl1pPr>
              <a:defRPr sz="126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221068" y="963575"/>
            <a:ext cx="2794576" cy="314970"/>
          </a:xfrm>
        </p:spPr>
        <p:txBody>
          <a:bodyPr/>
          <a:lstStyle>
            <a:lvl1pPr marL="0" indent="0">
              <a:buNone/>
              <a:defRPr sz="504">
                <a:solidFill>
                  <a:schemeClr val="tx1">
                    <a:tint val="82000"/>
                  </a:schemeClr>
                </a:solidFill>
              </a:defRPr>
            </a:lvl1pPr>
            <a:lvl2pPr marL="96012" indent="0">
              <a:buNone/>
              <a:defRPr sz="420">
                <a:solidFill>
                  <a:schemeClr val="tx1">
                    <a:tint val="82000"/>
                  </a:schemeClr>
                </a:solidFill>
              </a:defRPr>
            </a:lvl2pPr>
            <a:lvl3pPr marL="192024" indent="0">
              <a:buNone/>
              <a:defRPr sz="378">
                <a:solidFill>
                  <a:schemeClr val="tx1">
                    <a:tint val="82000"/>
                  </a:schemeClr>
                </a:solidFill>
              </a:defRPr>
            </a:lvl3pPr>
            <a:lvl4pPr marL="288036" indent="0">
              <a:buNone/>
              <a:defRPr sz="336">
                <a:solidFill>
                  <a:schemeClr val="tx1">
                    <a:tint val="82000"/>
                  </a:schemeClr>
                </a:solidFill>
              </a:defRPr>
            </a:lvl4pPr>
            <a:lvl5pPr marL="384048" indent="0">
              <a:buNone/>
              <a:defRPr sz="336">
                <a:solidFill>
                  <a:schemeClr val="tx1">
                    <a:tint val="82000"/>
                  </a:schemeClr>
                </a:solidFill>
              </a:defRPr>
            </a:lvl5pPr>
            <a:lvl6pPr marL="480060" indent="0">
              <a:buNone/>
              <a:defRPr sz="336">
                <a:solidFill>
                  <a:schemeClr val="tx1">
                    <a:tint val="82000"/>
                  </a:schemeClr>
                </a:solidFill>
              </a:defRPr>
            </a:lvl6pPr>
            <a:lvl7pPr marL="576072" indent="0">
              <a:buNone/>
              <a:defRPr sz="336">
                <a:solidFill>
                  <a:schemeClr val="tx1">
                    <a:tint val="82000"/>
                  </a:schemeClr>
                </a:solidFill>
              </a:defRPr>
            </a:lvl7pPr>
            <a:lvl8pPr marL="672084" indent="0">
              <a:buNone/>
              <a:defRPr sz="336">
                <a:solidFill>
                  <a:schemeClr val="tx1">
                    <a:tint val="82000"/>
                  </a:schemeClr>
                </a:solidFill>
              </a:defRPr>
            </a:lvl8pPr>
            <a:lvl9pPr marL="768096" indent="0">
              <a:buNone/>
              <a:defRPr sz="336">
                <a:solidFill>
                  <a:schemeClr val="tx1">
                    <a:tint val="82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2155352734"/>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222756" y="383297"/>
            <a:ext cx="1377037" cy="913580"/>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1640295" y="383297"/>
            <a:ext cx="1377037" cy="913580"/>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10577843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223178" y="76659"/>
            <a:ext cx="2794576" cy="278307"/>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223178" y="352967"/>
            <a:ext cx="1370709" cy="172983"/>
          </a:xfrm>
        </p:spPr>
        <p:txBody>
          <a:bodyPr anchor="b"/>
          <a:lstStyle>
            <a:lvl1pPr marL="0" indent="0">
              <a:buNone/>
              <a:defRPr sz="504" b="1"/>
            </a:lvl1pPr>
            <a:lvl2pPr marL="96012" indent="0">
              <a:buNone/>
              <a:defRPr sz="420" b="1"/>
            </a:lvl2pPr>
            <a:lvl3pPr marL="192024" indent="0">
              <a:buNone/>
              <a:defRPr sz="378" b="1"/>
            </a:lvl3pPr>
            <a:lvl4pPr marL="288036" indent="0">
              <a:buNone/>
              <a:defRPr sz="336" b="1"/>
            </a:lvl4pPr>
            <a:lvl5pPr marL="384048" indent="0">
              <a:buNone/>
              <a:defRPr sz="336" b="1"/>
            </a:lvl5pPr>
            <a:lvl6pPr marL="480060" indent="0">
              <a:buNone/>
              <a:defRPr sz="336" b="1"/>
            </a:lvl6pPr>
            <a:lvl7pPr marL="576072" indent="0">
              <a:buNone/>
              <a:defRPr sz="336" b="1"/>
            </a:lvl7pPr>
            <a:lvl8pPr marL="672084" indent="0">
              <a:buNone/>
              <a:defRPr sz="336" b="1"/>
            </a:lvl8pPr>
            <a:lvl9pPr marL="768096" indent="0">
              <a:buNone/>
              <a:defRPr sz="336" b="1"/>
            </a:lvl9pPr>
          </a:lstStyle>
          <a:p>
            <a:pPr lvl="0"/>
            <a:r>
              <a:rPr lang="ja-JP" altLang="en-US"/>
              <a:t>マスター テキストの書式設定</a:t>
            </a:r>
          </a:p>
        </p:txBody>
      </p:sp>
      <p:sp>
        <p:nvSpPr>
          <p:cNvPr id="4" name="Content Placeholder 3"/>
          <p:cNvSpPr>
            <a:spLocks noGrp="1"/>
          </p:cNvSpPr>
          <p:nvPr>
            <p:ph sz="half" idx="2"/>
          </p:nvPr>
        </p:nvSpPr>
        <p:spPr>
          <a:xfrm>
            <a:off x="223178" y="525950"/>
            <a:ext cx="1370709" cy="77359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1640295" y="352967"/>
            <a:ext cx="1377459" cy="172983"/>
          </a:xfrm>
        </p:spPr>
        <p:txBody>
          <a:bodyPr anchor="b"/>
          <a:lstStyle>
            <a:lvl1pPr marL="0" indent="0">
              <a:buNone/>
              <a:defRPr sz="504" b="1"/>
            </a:lvl1pPr>
            <a:lvl2pPr marL="96012" indent="0">
              <a:buNone/>
              <a:defRPr sz="420" b="1"/>
            </a:lvl2pPr>
            <a:lvl3pPr marL="192024" indent="0">
              <a:buNone/>
              <a:defRPr sz="378" b="1"/>
            </a:lvl3pPr>
            <a:lvl4pPr marL="288036" indent="0">
              <a:buNone/>
              <a:defRPr sz="336" b="1"/>
            </a:lvl4pPr>
            <a:lvl5pPr marL="384048" indent="0">
              <a:buNone/>
              <a:defRPr sz="336" b="1"/>
            </a:lvl5pPr>
            <a:lvl6pPr marL="480060" indent="0">
              <a:buNone/>
              <a:defRPr sz="336" b="1"/>
            </a:lvl6pPr>
            <a:lvl7pPr marL="576072" indent="0">
              <a:buNone/>
              <a:defRPr sz="336" b="1"/>
            </a:lvl7pPr>
            <a:lvl8pPr marL="672084" indent="0">
              <a:buNone/>
              <a:defRPr sz="336" b="1"/>
            </a:lvl8pPr>
            <a:lvl9pPr marL="768096" indent="0">
              <a:buNone/>
              <a:defRPr sz="336" b="1"/>
            </a:lvl9pPr>
          </a:lstStyle>
          <a:p>
            <a:pPr lvl="0"/>
            <a:r>
              <a:rPr lang="ja-JP" altLang="en-US"/>
              <a:t>マスター テキストの書式設定</a:t>
            </a:r>
          </a:p>
        </p:txBody>
      </p:sp>
      <p:sp>
        <p:nvSpPr>
          <p:cNvPr id="6" name="Content Placeholder 5"/>
          <p:cNvSpPr>
            <a:spLocks noGrp="1"/>
          </p:cNvSpPr>
          <p:nvPr>
            <p:ph sz="quarter" idx="4"/>
          </p:nvPr>
        </p:nvSpPr>
        <p:spPr>
          <a:xfrm>
            <a:off x="1640295" y="525950"/>
            <a:ext cx="1377459" cy="77359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300171657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3598895935"/>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4196723402"/>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223178" y="95991"/>
            <a:ext cx="1045013" cy="335968"/>
          </a:xfrm>
        </p:spPr>
        <p:txBody>
          <a:bodyPr anchor="b"/>
          <a:lstStyle>
            <a:lvl1pPr>
              <a:defRPr sz="672"/>
            </a:lvl1pPr>
          </a:lstStyle>
          <a:p>
            <a:r>
              <a:rPr lang="ja-JP" altLang="en-US"/>
              <a:t>マスター タイトルの書式設定</a:t>
            </a:r>
            <a:endParaRPr lang="en-US" dirty="0"/>
          </a:p>
        </p:txBody>
      </p:sp>
      <p:sp>
        <p:nvSpPr>
          <p:cNvPr id="3" name="Content Placeholder 2"/>
          <p:cNvSpPr>
            <a:spLocks noGrp="1"/>
          </p:cNvSpPr>
          <p:nvPr>
            <p:ph idx="1"/>
          </p:nvPr>
        </p:nvSpPr>
        <p:spPr>
          <a:xfrm>
            <a:off x="1377459" y="207314"/>
            <a:ext cx="1640295" cy="1023236"/>
          </a:xfrm>
        </p:spPr>
        <p:txBody>
          <a:bodyPr/>
          <a:lstStyle>
            <a:lvl1pPr>
              <a:defRPr sz="672"/>
            </a:lvl1pPr>
            <a:lvl2pPr>
              <a:defRPr sz="588"/>
            </a:lvl2pPr>
            <a:lvl3pPr>
              <a:defRPr sz="504"/>
            </a:lvl3pPr>
            <a:lvl4pPr>
              <a:defRPr sz="420"/>
            </a:lvl4pPr>
            <a:lvl5pPr>
              <a:defRPr sz="420"/>
            </a:lvl5pPr>
            <a:lvl6pPr>
              <a:defRPr sz="420"/>
            </a:lvl6pPr>
            <a:lvl7pPr>
              <a:defRPr sz="420"/>
            </a:lvl7pPr>
            <a:lvl8pPr>
              <a:defRPr sz="420"/>
            </a:lvl8pPr>
            <a:lvl9pPr>
              <a:defRPr sz="42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223178" y="431959"/>
            <a:ext cx="1045013" cy="800257"/>
          </a:xfrm>
        </p:spPr>
        <p:txBody>
          <a:bodyPr/>
          <a:lstStyle>
            <a:lvl1pPr marL="0" indent="0">
              <a:buNone/>
              <a:defRPr sz="336"/>
            </a:lvl1pPr>
            <a:lvl2pPr marL="96012" indent="0">
              <a:buNone/>
              <a:defRPr sz="294"/>
            </a:lvl2pPr>
            <a:lvl3pPr marL="192024" indent="0">
              <a:buNone/>
              <a:defRPr sz="252"/>
            </a:lvl3pPr>
            <a:lvl4pPr marL="288036" indent="0">
              <a:buNone/>
              <a:defRPr sz="210"/>
            </a:lvl4pPr>
            <a:lvl5pPr marL="384048" indent="0">
              <a:buNone/>
              <a:defRPr sz="210"/>
            </a:lvl5pPr>
            <a:lvl6pPr marL="480060" indent="0">
              <a:buNone/>
              <a:defRPr sz="210"/>
            </a:lvl6pPr>
            <a:lvl7pPr marL="576072" indent="0">
              <a:buNone/>
              <a:defRPr sz="210"/>
            </a:lvl7pPr>
            <a:lvl8pPr marL="672084" indent="0">
              <a:buNone/>
              <a:defRPr sz="210"/>
            </a:lvl8pPr>
            <a:lvl9pPr marL="768096" indent="0">
              <a:buNone/>
              <a:defRPr sz="21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2220390653"/>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223178" y="95991"/>
            <a:ext cx="1045013" cy="335968"/>
          </a:xfrm>
        </p:spPr>
        <p:txBody>
          <a:bodyPr anchor="b"/>
          <a:lstStyle>
            <a:lvl1pPr>
              <a:defRPr sz="672"/>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1377459" y="207314"/>
            <a:ext cx="1640295" cy="1023236"/>
          </a:xfrm>
        </p:spPr>
        <p:txBody>
          <a:bodyPr anchor="t"/>
          <a:lstStyle>
            <a:lvl1pPr marL="0" indent="0">
              <a:buNone/>
              <a:defRPr sz="672"/>
            </a:lvl1pPr>
            <a:lvl2pPr marL="96012" indent="0">
              <a:buNone/>
              <a:defRPr sz="588"/>
            </a:lvl2pPr>
            <a:lvl3pPr marL="192024" indent="0">
              <a:buNone/>
              <a:defRPr sz="504"/>
            </a:lvl3pPr>
            <a:lvl4pPr marL="288036" indent="0">
              <a:buNone/>
              <a:defRPr sz="420"/>
            </a:lvl4pPr>
            <a:lvl5pPr marL="384048" indent="0">
              <a:buNone/>
              <a:defRPr sz="420"/>
            </a:lvl5pPr>
            <a:lvl6pPr marL="480060" indent="0">
              <a:buNone/>
              <a:defRPr sz="420"/>
            </a:lvl6pPr>
            <a:lvl7pPr marL="576072" indent="0">
              <a:buNone/>
              <a:defRPr sz="420"/>
            </a:lvl7pPr>
            <a:lvl8pPr marL="672084" indent="0">
              <a:buNone/>
              <a:defRPr sz="420"/>
            </a:lvl8pPr>
            <a:lvl9pPr marL="768096" indent="0">
              <a:buNone/>
              <a:defRPr sz="420"/>
            </a:lvl9pPr>
          </a:lstStyle>
          <a:p>
            <a:r>
              <a:rPr lang="ja-JP" altLang="en-US"/>
              <a:t>アイコンをクリックして図を追加</a:t>
            </a:r>
            <a:endParaRPr lang="en-US" dirty="0"/>
          </a:p>
        </p:txBody>
      </p:sp>
      <p:sp>
        <p:nvSpPr>
          <p:cNvPr id="4" name="Text Placeholder 3"/>
          <p:cNvSpPr>
            <a:spLocks noGrp="1"/>
          </p:cNvSpPr>
          <p:nvPr>
            <p:ph type="body" sz="half" idx="2"/>
          </p:nvPr>
        </p:nvSpPr>
        <p:spPr>
          <a:xfrm>
            <a:off x="223178" y="431959"/>
            <a:ext cx="1045013" cy="800257"/>
          </a:xfrm>
        </p:spPr>
        <p:txBody>
          <a:bodyPr/>
          <a:lstStyle>
            <a:lvl1pPr marL="0" indent="0">
              <a:buNone/>
              <a:defRPr sz="336"/>
            </a:lvl1pPr>
            <a:lvl2pPr marL="96012" indent="0">
              <a:buNone/>
              <a:defRPr sz="294"/>
            </a:lvl2pPr>
            <a:lvl3pPr marL="192024" indent="0">
              <a:buNone/>
              <a:defRPr sz="252"/>
            </a:lvl3pPr>
            <a:lvl4pPr marL="288036" indent="0">
              <a:buNone/>
              <a:defRPr sz="210"/>
            </a:lvl4pPr>
            <a:lvl5pPr marL="384048" indent="0">
              <a:buNone/>
              <a:defRPr sz="210"/>
            </a:lvl5pPr>
            <a:lvl6pPr marL="480060" indent="0">
              <a:buNone/>
              <a:defRPr sz="210"/>
            </a:lvl6pPr>
            <a:lvl7pPr marL="576072" indent="0">
              <a:buNone/>
              <a:defRPr sz="210"/>
            </a:lvl7pPr>
            <a:lvl8pPr marL="672084" indent="0">
              <a:buNone/>
              <a:defRPr sz="210"/>
            </a:lvl8pPr>
            <a:lvl9pPr marL="768096" indent="0">
              <a:buNone/>
              <a:defRPr sz="21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7EFAC6A0-B541-4011-9865-936DA51602C6}" type="datetimeFigureOut">
              <a:rPr kumimoji="1" lang="ja-JP" altLang="en-US" smtClean="0"/>
              <a:t>2025/3/10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103520405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222756" y="76659"/>
            <a:ext cx="2794576" cy="278307"/>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222756" y="383297"/>
            <a:ext cx="2794576" cy="913580"/>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222756" y="1334540"/>
            <a:ext cx="729020" cy="76659"/>
          </a:xfrm>
          <a:prstGeom prst="rect">
            <a:avLst/>
          </a:prstGeom>
        </p:spPr>
        <p:txBody>
          <a:bodyPr vert="horz" lIns="91440" tIns="45720" rIns="91440" bIns="45720" rtlCol="0" anchor="ctr"/>
          <a:lstStyle>
            <a:lvl1pPr algn="l">
              <a:defRPr sz="252">
                <a:solidFill>
                  <a:schemeClr val="tx1">
                    <a:tint val="82000"/>
                  </a:schemeClr>
                </a:solidFill>
              </a:defRPr>
            </a:lvl1pPr>
          </a:lstStyle>
          <a:p>
            <a:fld id="{7EFAC6A0-B541-4011-9865-936DA51602C6}" type="datetimeFigureOut">
              <a:rPr kumimoji="1" lang="ja-JP" altLang="en-US" smtClean="0"/>
              <a:t>2025/3/10</a:t>
            </a:fld>
            <a:endParaRPr kumimoji="1" lang="ja-JP" altLang="en-US"/>
          </a:p>
        </p:txBody>
      </p:sp>
      <p:sp>
        <p:nvSpPr>
          <p:cNvPr id="5" name="Footer Placeholder 4"/>
          <p:cNvSpPr>
            <a:spLocks noGrp="1"/>
          </p:cNvSpPr>
          <p:nvPr>
            <p:ph type="ftr" sz="quarter" idx="3"/>
          </p:nvPr>
        </p:nvSpPr>
        <p:spPr>
          <a:xfrm>
            <a:off x="1073279" y="1334540"/>
            <a:ext cx="1093530" cy="76659"/>
          </a:xfrm>
          <a:prstGeom prst="rect">
            <a:avLst/>
          </a:prstGeom>
        </p:spPr>
        <p:txBody>
          <a:bodyPr vert="horz" lIns="91440" tIns="45720" rIns="91440" bIns="45720" rtlCol="0" anchor="ctr"/>
          <a:lstStyle>
            <a:lvl1pPr algn="ctr">
              <a:defRPr sz="252">
                <a:solidFill>
                  <a:schemeClr val="tx1">
                    <a:tint val="82000"/>
                  </a:schemeClr>
                </a:solidFill>
              </a:defRPr>
            </a:lvl1pPr>
          </a:lstStyle>
          <a:p>
            <a:endParaRPr kumimoji="1" lang="ja-JP" altLang="en-US"/>
          </a:p>
        </p:txBody>
      </p:sp>
      <p:sp>
        <p:nvSpPr>
          <p:cNvPr id="6" name="Slide Number Placeholder 5"/>
          <p:cNvSpPr>
            <a:spLocks noGrp="1"/>
          </p:cNvSpPr>
          <p:nvPr>
            <p:ph type="sldNum" sz="quarter" idx="4"/>
          </p:nvPr>
        </p:nvSpPr>
        <p:spPr>
          <a:xfrm>
            <a:off x="2288312" y="1334540"/>
            <a:ext cx="729020" cy="76659"/>
          </a:xfrm>
          <a:prstGeom prst="rect">
            <a:avLst/>
          </a:prstGeom>
        </p:spPr>
        <p:txBody>
          <a:bodyPr vert="horz" lIns="91440" tIns="45720" rIns="91440" bIns="45720" rtlCol="0" anchor="ctr"/>
          <a:lstStyle>
            <a:lvl1pPr algn="r">
              <a:defRPr sz="252">
                <a:solidFill>
                  <a:schemeClr val="tx1">
                    <a:tint val="82000"/>
                  </a:schemeClr>
                </a:solidFill>
              </a:defRPr>
            </a:lvl1pPr>
          </a:lstStyle>
          <a:p>
            <a:fld id="{2E79F88A-8762-4DAF-86F1-39A2632C85F1}" type="slidenum">
              <a:rPr kumimoji="1" lang="ja-JP" altLang="en-US" smtClean="0"/>
              <a:t>‹#›</a:t>
            </a:fld>
            <a:endParaRPr kumimoji="1" lang="ja-JP" altLang="en-US"/>
          </a:p>
        </p:txBody>
      </p:sp>
    </p:spTree>
    <p:extLst>
      <p:ext uri="{BB962C8B-B14F-4D97-AF65-F5344CB8AC3E}">
        <p14:creationId xmlns:p14="http://schemas.microsoft.com/office/powerpoint/2010/main" val="1718876846"/>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defTabSz="192024" rtl="0" eaLnBrk="1" latinLnBrk="0" hangingPunct="1">
        <a:lnSpc>
          <a:spcPct val="90000"/>
        </a:lnSpc>
        <a:spcBef>
          <a:spcPct val="0"/>
        </a:spcBef>
        <a:buNone/>
        <a:defRPr kumimoji="1" sz="924" kern="1200">
          <a:solidFill>
            <a:schemeClr val="tx1"/>
          </a:solidFill>
          <a:latin typeface="+mj-lt"/>
          <a:ea typeface="+mj-ea"/>
          <a:cs typeface="+mj-cs"/>
        </a:defRPr>
      </a:lvl1pPr>
    </p:titleStyle>
    <p:bodyStyle>
      <a:lvl1pPr marL="48006" indent="-48006" algn="l" defTabSz="192024" rtl="0" eaLnBrk="1" latinLnBrk="0" hangingPunct="1">
        <a:lnSpc>
          <a:spcPct val="90000"/>
        </a:lnSpc>
        <a:spcBef>
          <a:spcPts val="210"/>
        </a:spcBef>
        <a:buFont typeface="Arial" panose="020B0604020202020204" pitchFamily="34" charset="0"/>
        <a:buChar char="•"/>
        <a:defRPr kumimoji="1" sz="588" kern="1200">
          <a:solidFill>
            <a:schemeClr val="tx1"/>
          </a:solidFill>
          <a:latin typeface="+mn-lt"/>
          <a:ea typeface="+mn-ea"/>
          <a:cs typeface="+mn-cs"/>
        </a:defRPr>
      </a:lvl1pPr>
      <a:lvl2pPr marL="144018" indent="-48006" algn="l" defTabSz="192024" rtl="0" eaLnBrk="1" latinLnBrk="0" hangingPunct="1">
        <a:lnSpc>
          <a:spcPct val="90000"/>
        </a:lnSpc>
        <a:spcBef>
          <a:spcPts val="105"/>
        </a:spcBef>
        <a:buFont typeface="Arial" panose="020B0604020202020204" pitchFamily="34" charset="0"/>
        <a:buChar char="•"/>
        <a:defRPr kumimoji="1" sz="504" kern="1200">
          <a:solidFill>
            <a:schemeClr val="tx1"/>
          </a:solidFill>
          <a:latin typeface="+mn-lt"/>
          <a:ea typeface="+mn-ea"/>
          <a:cs typeface="+mn-cs"/>
        </a:defRPr>
      </a:lvl2pPr>
      <a:lvl3pPr marL="240030" indent="-48006" algn="l" defTabSz="192024" rtl="0" eaLnBrk="1" latinLnBrk="0" hangingPunct="1">
        <a:lnSpc>
          <a:spcPct val="90000"/>
        </a:lnSpc>
        <a:spcBef>
          <a:spcPts val="105"/>
        </a:spcBef>
        <a:buFont typeface="Arial" panose="020B0604020202020204" pitchFamily="34" charset="0"/>
        <a:buChar char="•"/>
        <a:defRPr kumimoji="1" sz="420" kern="1200">
          <a:solidFill>
            <a:schemeClr val="tx1"/>
          </a:solidFill>
          <a:latin typeface="+mn-lt"/>
          <a:ea typeface="+mn-ea"/>
          <a:cs typeface="+mn-cs"/>
        </a:defRPr>
      </a:lvl3pPr>
      <a:lvl4pPr marL="336042" indent="-48006" algn="l" defTabSz="192024" rtl="0" eaLnBrk="1" latinLnBrk="0" hangingPunct="1">
        <a:lnSpc>
          <a:spcPct val="90000"/>
        </a:lnSpc>
        <a:spcBef>
          <a:spcPts val="105"/>
        </a:spcBef>
        <a:buFont typeface="Arial" panose="020B0604020202020204" pitchFamily="34" charset="0"/>
        <a:buChar char="•"/>
        <a:defRPr kumimoji="1" sz="378" kern="1200">
          <a:solidFill>
            <a:schemeClr val="tx1"/>
          </a:solidFill>
          <a:latin typeface="+mn-lt"/>
          <a:ea typeface="+mn-ea"/>
          <a:cs typeface="+mn-cs"/>
        </a:defRPr>
      </a:lvl4pPr>
      <a:lvl5pPr marL="432054" indent="-48006" algn="l" defTabSz="192024" rtl="0" eaLnBrk="1" latinLnBrk="0" hangingPunct="1">
        <a:lnSpc>
          <a:spcPct val="90000"/>
        </a:lnSpc>
        <a:spcBef>
          <a:spcPts val="105"/>
        </a:spcBef>
        <a:buFont typeface="Arial" panose="020B0604020202020204" pitchFamily="34" charset="0"/>
        <a:buChar char="•"/>
        <a:defRPr kumimoji="1" sz="378" kern="1200">
          <a:solidFill>
            <a:schemeClr val="tx1"/>
          </a:solidFill>
          <a:latin typeface="+mn-lt"/>
          <a:ea typeface="+mn-ea"/>
          <a:cs typeface="+mn-cs"/>
        </a:defRPr>
      </a:lvl5pPr>
      <a:lvl6pPr marL="528066" indent="-48006" algn="l" defTabSz="192024" rtl="0" eaLnBrk="1" latinLnBrk="0" hangingPunct="1">
        <a:lnSpc>
          <a:spcPct val="90000"/>
        </a:lnSpc>
        <a:spcBef>
          <a:spcPts val="105"/>
        </a:spcBef>
        <a:buFont typeface="Arial" panose="020B0604020202020204" pitchFamily="34" charset="0"/>
        <a:buChar char="•"/>
        <a:defRPr kumimoji="1" sz="378" kern="1200">
          <a:solidFill>
            <a:schemeClr val="tx1"/>
          </a:solidFill>
          <a:latin typeface="+mn-lt"/>
          <a:ea typeface="+mn-ea"/>
          <a:cs typeface="+mn-cs"/>
        </a:defRPr>
      </a:lvl6pPr>
      <a:lvl7pPr marL="624078" indent="-48006" algn="l" defTabSz="192024" rtl="0" eaLnBrk="1" latinLnBrk="0" hangingPunct="1">
        <a:lnSpc>
          <a:spcPct val="90000"/>
        </a:lnSpc>
        <a:spcBef>
          <a:spcPts val="105"/>
        </a:spcBef>
        <a:buFont typeface="Arial" panose="020B0604020202020204" pitchFamily="34" charset="0"/>
        <a:buChar char="•"/>
        <a:defRPr kumimoji="1" sz="378" kern="1200">
          <a:solidFill>
            <a:schemeClr val="tx1"/>
          </a:solidFill>
          <a:latin typeface="+mn-lt"/>
          <a:ea typeface="+mn-ea"/>
          <a:cs typeface="+mn-cs"/>
        </a:defRPr>
      </a:lvl7pPr>
      <a:lvl8pPr marL="720090" indent="-48006" algn="l" defTabSz="192024" rtl="0" eaLnBrk="1" latinLnBrk="0" hangingPunct="1">
        <a:lnSpc>
          <a:spcPct val="90000"/>
        </a:lnSpc>
        <a:spcBef>
          <a:spcPts val="105"/>
        </a:spcBef>
        <a:buFont typeface="Arial" panose="020B0604020202020204" pitchFamily="34" charset="0"/>
        <a:buChar char="•"/>
        <a:defRPr kumimoji="1" sz="378" kern="1200">
          <a:solidFill>
            <a:schemeClr val="tx1"/>
          </a:solidFill>
          <a:latin typeface="+mn-lt"/>
          <a:ea typeface="+mn-ea"/>
          <a:cs typeface="+mn-cs"/>
        </a:defRPr>
      </a:lvl8pPr>
      <a:lvl9pPr marL="816102" indent="-48006" algn="l" defTabSz="192024" rtl="0" eaLnBrk="1" latinLnBrk="0" hangingPunct="1">
        <a:lnSpc>
          <a:spcPct val="90000"/>
        </a:lnSpc>
        <a:spcBef>
          <a:spcPts val="105"/>
        </a:spcBef>
        <a:buFont typeface="Arial" panose="020B0604020202020204" pitchFamily="34" charset="0"/>
        <a:buChar char="•"/>
        <a:defRPr kumimoji="1" sz="378" kern="1200">
          <a:solidFill>
            <a:schemeClr val="tx1"/>
          </a:solidFill>
          <a:latin typeface="+mn-lt"/>
          <a:ea typeface="+mn-ea"/>
          <a:cs typeface="+mn-cs"/>
        </a:defRPr>
      </a:lvl9pPr>
    </p:bodyStyle>
    <p:otherStyle>
      <a:defPPr>
        <a:defRPr lang="en-US"/>
      </a:defPPr>
      <a:lvl1pPr marL="0" algn="l" defTabSz="192024" rtl="0" eaLnBrk="1" latinLnBrk="0" hangingPunct="1">
        <a:defRPr kumimoji="1" sz="378" kern="1200">
          <a:solidFill>
            <a:schemeClr val="tx1"/>
          </a:solidFill>
          <a:latin typeface="+mn-lt"/>
          <a:ea typeface="+mn-ea"/>
          <a:cs typeface="+mn-cs"/>
        </a:defRPr>
      </a:lvl1pPr>
      <a:lvl2pPr marL="96012" algn="l" defTabSz="192024" rtl="0" eaLnBrk="1" latinLnBrk="0" hangingPunct="1">
        <a:defRPr kumimoji="1" sz="378" kern="1200">
          <a:solidFill>
            <a:schemeClr val="tx1"/>
          </a:solidFill>
          <a:latin typeface="+mn-lt"/>
          <a:ea typeface="+mn-ea"/>
          <a:cs typeface="+mn-cs"/>
        </a:defRPr>
      </a:lvl2pPr>
      <a:lvl3pPr marL="192024" algn="l" defTabSz="192024" rtl="0" eaLnBrk="1" latinLnBrk="0" hangingPunct="1">
        <a:defRPr kumimoji="1" sz="378" kern="1200">
          <a:solidFill>
            <a:schemeClr val="tx1"/>
          </a:solidFill>
          <a:latin typeface="+mn-lt"/>
          <a:ea typeface="+mn-ea"/>
          <a:cs typeface="+mn-cs"/>
        </a:defRPr>
      </a:lvl3pPr>
      <a:lvl4pPr marL="288036" algn="l" defTabSz="192024" rtl="0" eaLnBrk="1" latinLnBrk="0" hangingPunct="1">
        <a:defRPr kumimoji="1" sz="378" kern="1200">
          <a:solidFill>
            <a:schemeClr val="tx1"/>
          </a:solidFill>
          <a:latin typeface="+mn-lt"/>
          <a:ea typeface="+mn-ea"/>
          <a:cs typeface="+mn-cs"/>
        </a:defRPr>
      </a:lvl4pPr>
      <a:lvl5pPr marL="384048" algn="l" defTabSz="192024" rtl="0" eaLnBrk="1" latinLnBrk="0" hangingPunct="1">
        <a:defRPr kumimoji="1" sz="378" kern="1200">
          <a:solidFill>
            <a:schemeClr val="tx1"/>
          </a:solidFill>
          <a:latin typeface="+mn-lt"/>
          <a:ea typeface="+mn-ea"/>
          <a:cs typeface="+mn-cs"/>
        </a:defRPr>
      </a:lvl5pPr>
      <a:lvl6pPr marL="480060" algn="l" defTabSz="192024" rtl="0" eaLnBrk="1" latinLnBrk="0" hangingPunct="1">
        <a:defRPr kumimoji="1" sz="378" kern="1200">
          <a:solidFill>
            <a:schemeClr val="tx1"/>
          </a:solidFill>
          <a:latin typeface="+mn-lt"/>
          <a:ea typeface="+mn-ea"/>
          <a:cs typeface="+mn-cs"/>
        </a:defRPr>
      </a:lvl6pPr>
      <a:lvl7pPr marL="576072" algn="l" defTabSz="192024" rtl="0" eaLnBrk="1" latinLnBrk="0" hangingPunct="1">
        <a:defRPr kumimoji="1" sz="378" kern="1200">
          <a:solidFill>
            <a:schemeClr val="tx1"/>
          </a:solidFill>
          <a:latin typeface="+mn-lt"/>
          <a:ea typeface="+mn-ea"/>
          <a:cs typeface="+mn-cs"/>
        </a:defRPr>
      </a:lvl7pPr>
      <a:lvl8pPr marL="672084" algn="l" defTabSz="192024" rtl="0" eaLnBrk="1" latinLnBrk="0" hangingPunct="1">
        <a:defRPr kumimoji="1" sz="378" kern="1200">
          <a:solidFill>
            <a:schemeClr val="tx1"/>
          </a:solidFill>
          <a:latin typeface="+mn-lt"/>
          <a:ea typeface="+mn-ea"/>
          <a:cs typeface="+mn-cs"/>
        </a:defRPr>
      </a:lvl8pPr>
      <a:lvl9pPr marL="768096" algn="l" defTabSz="192024" rtl="0" eaLnBrk="1" latinLnBrk="0" hangingPunct="1">
        <a:defRPr kumimoji="1" sz="378"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 name="テキスト ボックス 10">
            <a:extLst>
              <a:ext uri="{FF2B5EF4-FFF2-40B4-BE49-F238E27FC236}">
                <a16:creationId xmlns:a16="http://schemas.microsoft.com/office/drawing/2014/main" id="{9917516B-E5DF-9915-DFB7-BA7FAA212B36}"/>
              </a:ext>
            </a:extLst>
          </p:cNvPr>
          <p:cNvSpPr txBox="1"/>
          <p:nvPr/>
        </p:nvSpPr>
        <p:spPr>
          <a:xfrm>
            <a:off x="-29201" y="-920481"/>
            <a:ext cx="3356769" cy="969496"/>
          </a:xfrm>
          <a:prstGeom prst="rect">
            <a:avLst/>
          </a:prstGeom>
          <a:noFill/>
        </p:spPr>
        <p:txBody>
          <a:bodyPr wrap="square" rtlCol="0">
            <a:spAutoFit/>
          </a:bodyPr>
          <a:lstStyle/>
          <a:p>
            <a:r>
              <a:rPr kumimoji="1" lang="ja-JP" altLang="en-US" sz="600" b="1" u="sng" dirty="0">
                <a:latin typeface="メイリオ" panose="020B0604030504040204" pitchFamily="50" charset="-128"/>
                <a:ea typeface="メイリオ" panose="020B0604030504040204" pitchFamily="50" charset="-128"/>
              </a:rPr>
              <a:t>大学見本市　ポンチ絵・図表テンプレート</a:t>
            </a:r>
            <a:r>
              <a:rPr kumimoji="1" lang="ja-JP" altLang="en-US" sz="600" b="1" dirty="0">
                <a:latin typeface="メイリオ" panose="020B0604030504040204" pitchFamily="50" charset="-128"/>
                <a:ea typeface="メイリオ" panose="020B0604030504040204" pitchFamily="50" charset="-128"/>
              </a:rPr>
              <a:t>　</a:t>
            </a:r>
            <a:r>
              <a:rPr kumimoji="1" lang="ja-JP" altLang="en-US" sz="600" b="1" u="sng" dirty="0">
                <a:latin typeface="メイリオ" panose="020B0604030504040204" pitchFamily="50" charset="-128"/>
                <a:ea typeface="メイリオ" panose="020B0604030504040204" pitchFamily="50" charset="-128"/>
              </a:rPr>
              <a:t>横</a:t>
            </a:r>
            <a:r>
              <a:rPr kumimoji="1" lang="en-US" altLang="ja-JP" sz="600" b="1" u="sng" dirty="0">
                <a:latin typeface="メイリオ" panose="020B0604030504040204" pitchFamily="50" charset="-128"/>
                <a:ea typeface="メイリオ" panose="020B0604030504040204" pitchFamily="50" charset="-128"/>
              </a:rPr>
              <a:t>9</a:t>
            </a:r>
            <a:r>
              <a:rPr kumimoji="1" lang="ja-JP" altLang="en-US" sz="600" b="1" u="sng" dirty="0">
                <a:latin typeface="メイリオ" panose="020B0604030504040204" pitchFamily="50" charset="-128"/>
                <a:ea typeface="メイリオ" panose="020B0604030504040204" pitchFamily="50" charset="-128"/>
              </a:rPr>
              <a:t>㎝</a:t>
            </a:r>
            <a:r>
              <a:rPr kumimoji="1" lang="en-US" altLang="ja-JP" sz="600" b="1" u="sng" dirty="0">
                <a:latin typeface="メイリオ" panose="020B0604030504040204" pitchFamily="50" charset="-128"/>
                <a:ea typeface="メイリオ" panose="020B0604030504040204" pitchFamily="50" charset="-128"/>
              </a:rPr>
              <a:t>×</a:t>
            </a:r>
            <a:r>
              <a:rPr kumimoji="1" lang="ja-JP" altLang="en-US" sz="600" b="1" u="sng" dirty="0">
                <a:latin typeface="メイリオ" panose="020B0604030504040204" pitchFamily="50" charset="-128"/>
                <a:ea typeface="メイリオ" panose="020B0604030504040204" pitchFamily="50" charset="-128"/>
              </a:rPr>
              <a:t>縦</a:t>
            </a:r>
            <a:r>
              <a:rPr kumimoji="1" lang="en-US" altLang="ja-JP" sz="600" b="1" u="sng" dirty="0">
                <a:latin typeface="メイリオ" panose="020B0604030504040204" pitchFamily="50" charset="-128"/>
                <a:ea typeface="メイリオ" panose="020B0604030504040204" pitchFamily="50" charset="-128"/>
              </a:rPr>
              <a:t>4.5</a:t>
            </a:r>
            <a:r>
              <a:rPr kumimoji="1" lang="ja-JP" altLang="en-US" sz="600" b="1" u="sng" dirty="0">
                <a:latin typeface="メイリオ" panose="020B0604030504040204" pitchFamily="50" charset="-128"/>
                <a:ea typeface="メイリオ" panose="020B0604030504040204" pitchFamily="50" charset="-128"/>
              </a:rPr>
              <a:t>㎝　</a:t>
            </a:r>
            <a:endParaRPr kumimoji="1" lang="en-US" altLang="ja-JP" sz="600" b="1" u="sng" dirty="0">
              <a:latin typeface="メイリオ" panose="020B0604030504040204" pitchFamily="50" charset="-128"/>
              <a:ea typeface="メイリオ" panose="020B0604030504040204" pitchFamily="50" charset="-128"/>
            </a:endParaRPr>
          </a:p>
          <a:p>
            <a:r>
              <a:rPr kumimoji="1" lang="ja-JP" altLang="en-US" sz="600" dirty="0">
                <a:latin typeface="メイリオ" panose="020B0604030504040204" pitchFamily="50" charset="-128"/>
                <a:ea typeface="メイリオ" panose="020B0604030504040204" pitchFamily="50" charset="-128"/>
              </a:rPr>
              <a:t>■文字や数字を入れる場合</a:t>
            </a:r>
            <a:r>
              <a:rPr kumimoji="1" lang="en-US" altLang="ja-JP" sz="600" dirty="0">
                <a:latin typeface="メイリオ" panose="020B0604030504040204" pitchFamily="50" charset="-128"/>
                <a:ea typeface="メイリオ" panose="020B0604030504040204" pitchFamily="50" charset="-128"/>
              </a:rPr>
              <a:t>【</a:t>
            </a:r>
            <a:r>
              <a:rPr kumimoji="1" lang="ja-JP" altLang="en-US" sz="600" dirty="0">
                <a:latin typeface="メイリオ" panose="020B0604030504040204" pitchFamily="50" charset="-128"/>
                <a:ea typeface="メイリオ" panose="020B0604030504040204" pitchFamily="50" charset="-128"/>
              </a:rPr>
              <a:t>ゴシック体・メイリオ推奨</a:t>
            </a:r>
            <a:r>
              <a:rPr kumimoji="1" lang="en-US" altLang="ja-JP" sz="600" dirty="0">
                <a:latin typeface="メイリオ" panose="020B0604030504040204" pitchFamily="50" charset="-128"/>
                <a:ea typeface="メイリオ" panose="020B0604030504040204" pitchFamily="50" charset="-128"/>
              </a:rPr>
              <a:t>】</a:t>
            </a:r>
            <a:r>
              <a:rPr kumimoji="1" lang="ja-JP" altLang="en-US" sz="600" b="1" dirty="0">
                <a:latin typeface="メイリオ" panose="020B0604030504040204" pitchFamily="50" charset="-128"/>
                <a:ea typeface="メイリオ" panose="020B0604030504040204" pitchFamily="50" charset="-128"/>
              </a:rPr>
              <a:t>６</a:t>
            </a:r>
            <a:r>
              <a:rPr kumimoji="1" lang="en-US" altLang="ja-JP" sz="600" b="1" dirty="0">
                <a:latin typeface="メイリオ" panose="020B0604030504040204" pitchFamily="50" charset="-128"/>
                <a:ea typeface="メイリオ" panose="020B0604030504040204" pitchFamily="50" charset="-128"/>
              </a:rPr>
              <a:t>pt</a:t>
            </a:r>
            <a:r>
              <a:rPr kumimoji="1" lang="ja-JP" altLang="en-US" sz="600" b="1" dirty="0">
                <a:latin typeface="メイリオ" panose="020B0604030504040204" pitchFamily="50" charset="-128"/>
                <a:ea typeface="メイリオ" panose="020B0604030504040204" pitchFamily="50" charset="-128"/>
              </a:rPr>
              <a:t>以上を保持</a:t>
            </a:r>
            <a:r>
              <a:rPr kumimoji="1" lang="ja-JP" altLang="en-US" sz="600" dirty="0">
                <a:latin typeface="メイリオ" panose="020B0604030504040204" pitchFamily="50" charset="-128"/>
                <a:ea typeface="メイリオ" panose="020B0604030504040204" pitchFamily="50" charset="-128"/>
              </a:rPr>
              <a:t>してください。</a:t>
            </a:r>
            <a:endParaRPr kumimoji="1" lang="en-US" altLang="ja-JP" sz="600" dirty="0">
              <a:latin typeface="メイリオ" panose="020B0604030504040204" pitchFamily="50" charset="-128"/>
              <a:ea typeface="メイリオ" panose="020B0604030504040204" pitchFamily="50" charset="-128"/>
            </a:endParaRPr>
          </a:p>
          <a:p>
            <a:r>
              <a:rPr kumimoji="1" lang="ja-JP" altLang="en-US" sz="600" dirty="0">
                <a:latin typeface="メイリオ" panose="020B0604030504040204" pitchFamily="50" charset="-128"/>
                <a:ea typeface="メイリオ" panose="020B0604030504040204" pitchFamily="50" charset="-128"/>
              </a:rPr>
              <a:t>　（この文章はメイリオ</a:t>
            </a:r>
            <a:r>
              <a:rPr kumimoji="1" lang="en-US" altLang="ja-JP" sz="600" dirty="0">
                <a:latin typeface="メイリオ" panose="020B0604030504040204" pitchFamily="50" charset="-128"/>
                <a:ea typeface="メイリオ" panose="020B0604030504040204" pitchFamily="50" charset="-128"/>
              </a:rPr>
              <a:t>6pt</a:t>
            </a:r>
            <a:r>
              <a:rPr kumimoji="1" lang="ja-JP" altLang="en-US" sz="600" dirty="0">
                <a:latin typeface="メイリオ" panose="020B0604030504040204" pitchFamily="50" charset="-128"/>
                <a:ea typeface="メイリオ" panose="020B0604030504040204" pitchFamily="50" charset="-128"/>
              </a:rPr>
              <a:t>で作成しています）</a:t>
            </a:r>
            <a:endParaRPr kumimoji="1" lang="en-US" altLang="ja-JP" sz="600" dirty="0">
              <a:latin typeface="メイリオ" panose="020B0604030504040204" pitchFamily="50" charset="-128"/>
              <a:ea typeface="メイリオ" panose="020B0604030504040204" pitchFamily="50" charset="-128"/>
            </a:endParaRPr>
          </a:p>
          <a:p>
            <a:r>
              <a:rPr kumimoji="1" lang="ja-JP" altLang="en-US" sz="600" dirty="0">
                <a:latin typeface="メイリオ" panose="020B0604030504040204" pitchFamily="50" charset="-128"/>
                <a:ea typeface="メイリオ" panose="020B0604030504040204" pitchFamily="50" charset="-128"/>
              </a:rPr>
              <a:t>■文字や数字は画像にふくまれるとその部分が印刷時にぼやけることがありますので、</a:t>
            </a:r>
            <a:endParaRPr kumimoji="1" lang="en-US" altLang="ja-JP" sz="600" dirty="0">
              <a:latin typeface="メイリオ" panose="020B0604030504040204" pitchFamily="50" charset="-128"/>
              <a:ea typeface="メイリオ" panose="020B0604030504040204" pitchFamily="50" charset="-128"/>
            </a:endParaRPr>
          </a:p>
          <a:p>
            <a:r>
              <a:rPr kumimoji="1" lang="ja-JP" altLang="en-US" sz="600" dirty="0">
                <a:latin typeface="メイリオ" panose="020B0604030504040204" pitchFamily="50" charset="-128"/>
                <a:ea typeface="メイリオ" panose="020B0604030504040204" pitchFamily="50" charset="-128"/>
              </a:rPr>
              <a:t>　テキストとして</a:t>
            </a:r>
            <a:r>
              <a:rPr kumimoji="1" lang="en-US" altLang="ja-JP" sz="600" dirty="0">
                <a:latin typeface="メイリオ" panose="020B0604030504040204" pitchFamily="50" charset="-128"/>
                <a:ea typeface="メイリオ" panose="020B0604030504040204" pitchFamily="50" charset="-128"/>
              </a:rPr>
              <a:t>PPT</a:t>
            </a:r>
            <a:r>
              <a:rPr kumimoji="1" lang="ja-JP" altLang="en-US" sz="600" dirty="0">
                <a:latin typeface="メイリオ" panose="020B0604030504040204" pitchFamily="50" charset="-128"/>
                <a:ea typeface="メイリオ" panose="020B0604030504040204" pitchFamily="50" charset="-128"/>
              </a:rPr>
              <a:t>上で入力いただくことを推奨します。</a:t>
            </a:r>
            <a:endParaRPr kumimoji="1" lang="en-US" altLang="ja-JP" sz="600" dirty="0">
              <a:latin typeface="メイリオ" panose="020B0604030504040204" pitchFamily="50" charset="-128"/>
              <a:ea typeface="メイリオ" panose="020B0604030504040204" pitchFamily="50" charset="-128"/>
            </a:endParaRPr>
          </a:p>
          <a:p>
            <a:r>
              <a:rPr kumimoji="1" lang="ja-JP" altLang="en-US" sz="600" dirty="0">
                <a:latin typeface="メイリオ" panose="020B0604030504040204" pitchFamily="50" charset="-128"/>
                <a:ea typeface="メイリオ" panose="020B0604030504040204" pitchFamily="50" charset="-128"/>
              </a:rPr>
              <a:t>■このテンプレートは横</a:t>
            </a:r>
            <a:r>
              <a:rPr kumimoji="1" lang="en-US" altLang="ja-JP" sz="600" dirty="0">
                <a:latin typeface="メイリオ" panose="020B0604030504040204" pitchFamily="50" charset="-128"/>
                <a:ea typeface="メイリオ" panose="020B0604030504040204" pitchFamily="50" charset="-128"/>
              </a:rPr>
              <a:t>9</a:t>
            </a:r>
            <a:r>
              <a:rPr kumimoji="1" lang="ja-JP" altLang="en-US" sz="600" dirty="0">
                <a:latin typeface="メイリオ" panose="020B0604030504040204" pitchFamily="50" charset="-128"/>
                <a:ea typeface="メイリオ" panose="020B0604030504040204" pitchFamily="50" charset="-128"/>
              </a:rPr>
              <a:t>㎝</a:t>
            </a:r>
            <a:r>
              <a:rPr kumimoji="1" lang="en-US" altLang="ja-JP" sz="600" dirty="0">
                <a:latin typeface="メイリオ" panose="020B0604030504040204" pitchFamily="50" charset="-128"/>
                <a:ea typeface="メイリオ" panose="020B0604030504040204" pitchFamily="50" charset="-128"/>
              </a:rPr>
              <a:t>×</a:t>
            </a:r>
            <a:r>
              <a:rPr kumimoji="1" lang="ja-JP" altLang="en-US" sz="600" dirty="0">
                <a:latin typeface="メイリオ" panose="020B0604030504040204" pitchFamily="50" charset="-128"/>
                <a:ea typeface="メイリオ" panose="020B0604030504040204" pitchFamily="50" charset="-128"/>
              </a:rPr>
              <a:t>縦</a:t>
            </a:r>
            <a:r>
              <a:rPr kumimoji="1" lang="en-US" altLang="ja-JP" sz="600" dirty="0">
                <a:latin typeface="メイリオ" panose="020B0604030504040204" pitchFamily="50" charset="-128"/>
                <a:ea typeface="メイリオ" panose="020B0604030504040204" pitchFamily="50" charset="-128"/>
              </a:rPr>
              <a:t>4.5</a:t>
            </a:r>
            <a:r>
              <a:rPr kumimoji="1" lang="ja-JP" altLang="en-US" sz="600" dirty="0">
                <a:latin typeface="メイリオ" panose="020B0604030504040204" pitchFamily="50" charset="-128"/>
                <a:ea typeface="メイリオ" panose="020B0604030504040204" pitchFamily="50" charset="-128"/>
              </a:rPr>
              <a:t>㎝の設定済みです。サイズを変更しないでください。</a:t>
            </a:r>
            <a:endParaRPr kumimoji="1" lang="en-US" altLang="ja-JP" sz="600" dirty="0">
              <a:latin typeface="メイリオ" panose="020B0604030504040204" pitchFamily="50" charset="-128"/>
              <a:ea typeface="メイリオ" panose="020B0604030504040204" pitchFamily="50" charset="-128"/>
            </a:endParaRPr>
          </a:p>
          <a:p>
            <a:endParaRPr kumimoji="1" lang="en-US" altLang="ja-JP" sz="300" dirty="0">
              <a:latin typeface="メイリオ" panose="020B0604030504040204" pitchFamily="50" charset="-128"/>
              <a:ea typeface="メイリオ" panose="020B0604030504040204" pitchFamily="50" charset="-128"/>
            </a:endParaRPr>
          </a:p>
          <a:p>
            <a:r>
              <a:rPr kumimoji="1" lang="ja-JP" altLang="en-US" sz="600" dirty="0">
                <a:latin typeface="メイリオ" panose="020B0604030504040204" pitchFamily="50" charset="-128"/>
                <a:ea typeface="メイリオ" panose="020B0604030504040204" pitchFamily="50" charset="-128"/>
              </a:rPr>
              <a:t>出展エントリーフォーム上でアップロードできます。</a:t>
            </a:r>
            <a:endParaRPr kumimoji="1" lang="en-US" altLang="ja-JP" sz="600" dirty="0">
              <a:latin typeface="メイリオ" panose="020B0604030504040204" pitchFamily="50" charset="-128"/>
              <a:ea typeface="メイリオ" panose="020B0604030504040204" pitchFamily="50" charset="-128"/>
            </a:endParaRPr>
          </a:p>
          <a:p>
            <a:r>
              <a:rPr kumimoji="1" lang="ja-JP" altLang="en-US" sz="600" dirty="0">
                <a:latin typeface="メイリオ" panose="020B0604030504040204" pitchFamily="50" charset="-128"/>
                <a:ea typeface="メイリオ" panose="020B0604030504040204" pitchFamily="50" charset="-128"/>
              </a:rPr>
              <a:t>ファイル名はアップロード時に自動的に採番されるため、特に規定はありません。</a:t>
            </a:r>
            <a:endParaRPr kumimoji="1" lang="en-US" altLang="ja-JP" sz="600" dirty="0">
              <a:latin typeface="メイリオ" panose="020B0604030504040204" pitchFamily="50" charset="-128"/>
              <a:ea typeface="メイリオ" panose="020B0604030504040204" pitchFamily="50" charset="-128"/>
            </a:endParaRPr>
          </a:p>
          <a:p>
            <a:r>
              <a:rPr kumimoji="1" lang="en-US" altLang="ja-JP" sz="600" dirty="0">
                <a:latin typeface="メイリオ" panose="020B0604030504040204" pitchFamily="50" charset="-128"/>
                <a:ea typeface="メイリオ" panose="020B0604030504040204" pitchFamily="50" charset="-128"/>
              </a:rPr>
              <a:t>PDF</a:t>
            </a:r>
            <a:r>
              <a:rPr kumimoji="1" lang="ja-JP" altLang="en-US" sz="600" dirty="0">
                <a:latin typeface="メイリオ" panose="020B0604030504040204" pitchFamily="50" charset="-128"/>
                <a:ea typeface="メイリオ" panose="020B0604030504040204" pitchFamily="50" charset="-128"/>
              </a:rPr>
              <a:t>や</a:t>
            </a:r>
            <a:r>
              <a:rPr kumimoji="1" lang="en-US" altLang="ja-JP" sz="600" dirty="0">
                <a:latin typeface="メイリオ" panose="020B0604030504040204" pitchFamily="50" charset="-128"/>
                <a:ea typeface="メイリオ" panose="020B0604030504040204" pitchFamily="50" charset="-128"/>
              </a:rPr>
              <a:t>jpg</a:t>
            </a:r>
            <a:r>
              <a:rPr kumimoji="1" lang="ja-JP" altLang="en-US" sz="600" dirty="0">
                <a:latin typeface="メイリオ" panose="020B0604030504040204" pitchFamily="50" charset="-128"/>
                <a:ea typeface="メイリオ" panose="020B0604030504040204" pitchFamily="50" charset="-128"/>
              </a:rPr>
              <a:t>等への変換はしないでください。　</a:t>
            </a:r>
            <a:r>
              <a:rPr kumimoji="1" lang="en-US" altLang="ja-JP" sz="600" dirty="0">
                <a:solidFill>
                  <a:srgbClr val="FF0000"/>
                </a:solidFill>
                <a:latin typeface="メイリオ" panose="020B0604030504040204" pitchFamily="50" charset="-128"/>
                <a:ea typeface="メイリオ" panose="020B0604030504040204" pitchFamily="50" charset="-128"/>
              </a:rPr>
              <a:t>※</a:t>
            </a:r>
            <a:r>
              <a:rPr kumimoji="1" lang="ja-JP" altLang="en-US" sz="600" dirty="0">
                <a:solidFill>
                  <a:srgbClr val="FF0000"/>
                </a:solidFill>
                <a:latin typeface="メイリオ" panose="020B0604030504040204" pitchFamily="50" charset="-128"/>
                <a:ea typeface="メイリオ" panose="020B0604030504040204" pitchFamily="50" charset="-128"/>
              </a:rPr>
              <a:t>ガイドブック等には原寸で掲載されます。</a:t>
            </a:r>
          </a:p>
        </p:txBody>
      </p:sp>
    </p:spTree>
    <p:extLst>
      <p:ext uri="{BB962C8B-B14F-4D97-AF65-F5344CB8AC3E}">
        <p14:creationId xmlns:p14="http://schemas.microsoft.com/office/powerpoint/2010/main" val="1965608262"/>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テーマ">
      <a:majorFont>
        <a:latin typeface="Aptos Display" panose="0211000402020202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Aptos" panose="0211000402020202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12700" cap="flat" cmpd="sng" algn="ctr">
          <a:solidFill>
            <a:schemeClr val="phClr"/>
          </a:solidFill>
          <a:prstDash val="solid"/>
          <a:miter lim="800000"/>
        </a:ln>
        <a:ln w="19050" cap="flat" cmpd="sng" algn="ctr">
          <a:solidFill>
            <a:schemeClr val="phClr"/>
          </a:solidFill>
          <a:prstDash val="solid"/>
          <a:miter lim="800000"/>
        </a:ln>
        <a:ln w="2540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lnDef>
      <a:spPr/>
      <a:bodyPr/>
      <a:lstStyle/>
      <a:style>
        <a:lnRef idx="2">
          <a:schemeClr val="accent1"/>
        </a:lnRef>
        <a:fillRef idx="0">
          <a:schemeClr val="accent1"/>
        </a:fillRef>
        <a:effectRef idx="1">
          <a:schemeClr val="accent1"/>
        </a:effectRef>
        <a:fontRef idx="minor">
          <a:schemeClr val="tx1"/>
        </a:fontRef>
      </a:style>
    </a:lnDef>
  </a:objectDefaults>
  <a:extraClrSchemeLst/>
  <a:extLst>
    <a:ext uri="{05A4C25C-085E-4340-85A3-A5531E510DB2}">
      <thm15:themeFamily xmlns:thm15="http://schemas.microsoft.com/office/thememl/2012/main" name="Office Theme" id="{2E142A2C-CD16-42D6-873A-C26D2A0506FA}" vid="{1BDDFF52-6CD6-40A5-AB3C-68EB2F1E4D0A}"/>
    </a:ext>
  </a:extLst>
</a:theme>
</file>

<file path=docProps/app.xml><?xml version="1.0" encoding="utf-8"?>
<Properties xmlns="http://schemas.openxmlformats.org/officeDocument/2006/extended-properties" xmlns:vt="http://schemas.openxmlformats.org/officeDocument/2006/docPropsVTypes">
  <Template>Office Theme</Template>
  <TotalTime>0</TotalTime>
  <Words>148</Words>
  <Application>Microsoft Office PowerPoint</Application>
  <PresentationFormat>ユーザー設定</PresentationFormat>
  <Paragraphs>10</Paragraphs>
  <Slides>1</Slides>
  <Notes>0</Notes>
  <HiddenSlides>0</HiddenSlides>
  <MMClips>0</MMClips>
  <ScaleCrop>false</ScaleCrop>
  <HeadingPairs>
    <vt:vector size="6" baseType="variant">
      <vt:variant>
        <vt:lpstr>使用されているフォント</vt:lpstr>
      </vt:variant>
      <vt:variant>
        <vt:i4>4</vt:i4>
      </vt:variant>
      <vt:variant>
        <vt:lpstr>テーマ</vt:lpstr>
      </vt:variant>
      <vt:variant>
        <vt:i4>1</vt:i4>
      </vt:variant>
      <vt:variant>
        <vt:lpstr>スライド タイトル</vt:lpstr>
      </vt:variant>
      <vt:variant>
        <vt:i4>1</vt:i4>
      </vt:variant>
    </vt:vector>
  </HeadingPairs>
  <TitlesOfParts>
    <vt:vector size="6" baseType="lpstr">
      <vt:lpstr>メイリオ</vt:lpstr>
      <vt:lpstr>Aptos</vt:lpstr>
      <vt:lpstr>Aptos Display</vt:lpstr>
      <vt:lpstr>Arial</vt:lpstr>
      <vt:lpstr>Office テーマ</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
  <cp:lastModifiedBy/>
  <cp:revision>1</cp:revision>
  <dcterms:created xsi:type="dcterms:W3CDTF">2025-03-10T06:01:38Z</dcterms:created>
  <dcterms:modified xsi:type="dcterms:W3CDTF">2025-03-10T06:01:44Z</dcterms:modified>
</cp:coreProperties>
</file>