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9" r:id="rId6"/>
  </p:sldMasterIdLst>
  <p:notesMasterIdLst>
    <p:notesMasterId r:id="rId9"/>
  </p:notesMasterIdLst>
  <p:sldIdLst>
    <p:sldId id="266" r:id="rId7"/>
    <p:sldId id="265" r:id="rId8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  <p15:guide id="3" pos="523">
          <p15:clr>
            <a:srgbClr val="A4A3A4"/>
          </p15:clr>
        </p15:guide>
        <p15:guide id="4" pos="59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3BA"/>
    <a:srgbClr val="385D8A"/>
    <a:srgbClr val="003A6F"/>
    <a:srgbClr val="141414"/>
    <a:srgbClr val="0B639B"/>
    <a:srgbClr val="172A88"/>
    <a:srgbClr val="482A88"/>
    <a:srgbClr val="6E1318"/>
    <a:srgbClr val="1C48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026" autoAdjust="0"/>
    <p:restoredTop sz="94363" autoAdjust="0"/>
  </p:normalViewPr>
  <p:slideViewPr>
    <p:cSldViewPr snapToGrid="0">
      <p:cViewPr>
        <p:scale>
          <a:sx n="66" d="100"/>
          <a:sy n="66" d="100"/>
        </p:scale>
        <p:origin x="2286" y="1038"/>
      </p:cViewPr>
      <p:guideLst>
        <p:guide orient="horz" pos="2160"/>
        <p:guide pos="3120"/>
        <p:guide pos="523"/>
        <p:guide pos="591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F2283B3-075E-4527-A8F0-780CC47BF6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3349" tIns="46674" rIns="93349" bIns="46674" rtlCol="0"/>
          <a:lstStyle>
            <a:lvl1pPr algn="l" eaLnBrk="1" hangingPunct="1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042F7B8-A15A-41BC-9F89-5F9063B58B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3349" tIns="46674" rIns="93349" bIns="46674" rtlCol="0"/>
          <a:lstStyle>
            <a:lvl1pPr algn="r" eaLnBrk="1" hangingPunct="1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fld id="{AC8C5A24-D662-4CD0-8C48-F1BA137DB3A6}" type="datetimeFigureOut">
              <a:rPr lang="ja-JP" altLang="en-US"/>
              <a:pPr>
                <a:defRPr/>
              </a:pPr>
              <a:t>2022/3/18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DF647BE1-5765-4AD2-890E-80979C27446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4538"/>
            <a:ext cx="53816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49" tIns="46674" rIns="93349" bIns="4667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CFEE9AE-5C47-412F-A7F9-AA852D6C7E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5125" cy="4471987"/>
          </a:xfrm>
          <a:prstGeom prst="rect">
            <a:avLst/>
          </a:prstGeom>
        </p:spPr>
        <p:txBody>
          <a:bodyPr vert="horz" lIns="93349" tIns="46674" rIns="93349" bIns="46674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93F337-F380-412B-AF44-F6F11CA9BF4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39275"/>
            <a:ext cx="2949575" cy="498475"/>
          </a:xfrm>
          <a:prstGeom prst="rect">
            <a:avLst/>
          </a:prstGeom>
        </p:spPr>
        <p:txBody>
          <a:bodyPr vert="horz" lIns="93349" tIns="46674" rIns="93349" bIns="46674" rtlCol="0" anchor="b"/>
          <a:lstStyle>
            <a:lvl1pPr algn="l" eaLnBrk="1" hangingPunct="1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A24CAB-4E0A-4D60-A6C1-4FA48DDA93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39275"/>
            <a:ext cx="2949575" cy="498475"/>
          </a:xfrm>
          <a:prstGeom prst="rect">
            <a:avLst/>
          </a:prstGeom>
        </p:spPr>
        <p:txBody>
          <a:bodyPr vert="horz" wrap="square" lIns="93349" tIns="46674" rIns="93349" bIns="4667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17A4DC46-C711-47A9-8E2D-114483912D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A4DC46-C711-47A9-8E2D-114483912D23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4277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29449" y="2130426"/>
            <a:ext cx="8420100" cy="1470025"/>
          </a:xfrm>
        </p:spPr>
        <p:txBody>
          <a:bodyPr/>
          <a:lstStyle>
            <a:lvl1pPr>
              <a:defRPr sz="6000">
                <a:solidFill>
                  <a:srgbClr val="161616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077072"/>
            <a:ext cx="6934200" cy="550912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14141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48440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6">
            <a:extLst>
              <a:ext uri="{FF2B5EF4-FFF2-40B4-BE49-F238E27FC236}">
                <a16:creationId xmlns:a16="http://schemas.microsoft.com/office/drawing/2014/main" id="{1B390541-148B-4F59-9442-95AEC119895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903288"/>
            <a:ext cx="88201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91E7BB12-2152-43A5-89CC-F9E5B1C93E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31825" y="1091642"/>
            <a:ext cx="8778875" cy="4997450"/>
          </a:xfrm>
        </p:spPr>
        <p:txBody>
          <a:bodyPr vert="eaVert"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842621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6" name="日付プレースホルダー 3">
            <a:extLst>
              <a:ext uri="{FF2B5EF4-FFF2-40B4-BE49-F238E27FC236}">
                <a16:creationId xmlns:a16="http://schemas.microsoft.com/office/drawing/2014/main" id="{80716FE9-269A-40FD-BE74-97D49D731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07BCB-98BD-4A80-997F-3DDAD45AC5CA}" type="datetime1">
              <a:rPr lang="ja-JP" altLang="en-US" smtClean="0"/>
              <a:t>2022/3/18</a:t>
            </a:fld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6328F55-8E92-48EC-BCFD-8A594ED1EB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A2EC3-6543-4952-B619-D7191A8669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894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5B7DA017-6C2C-47C2-8930-EC3C1CCEA15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1CC21A5-DE15-42CA-8D57-0DA85B123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A930E-6EC4-4EFF-83C7-B1037BDA29C4}" type="datetime1">
              <a:rPr lang="ja-JP" altLang="en-US" smtClean="0"/>
              <a:t>2022/3/18</a:t>
            </a:fld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953741-0903-4581-A8CD-BECAF36160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86F0A-E95D-41C8-A156-FB09CD2B05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141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6">
            <a:extLst>
              <a:ext uri="{FF2B5EF4-FFF2-40B4-BE49-F238E27FC236}">
                <a16:creationId xmlns:a16="http://schemas.microsoft.com/office/drawing/2014/main" id="{13C8E5C1-660F-474F-B513-AD2104A48C6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8" y="903288"/>
            <a:ext cx="8783637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593BBBD5-795C-48CF-AC10-9B474B48955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0264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0262" y="1780629"/>
            <a:ext cx="8559801" cy="2088232"/>
          </a:xfrm>
          <a:noFill/>
        </p:spPr>
        <p:txBody>
          <a:bodyPr/>
          <a:lstStyle>
            <a:lvl1pPr>
              <a:lnSpc>
                <a:spcPct val="150000"/>
              </a:lnSpc>
              <a:defRPr sz="2800">
                <a:solidFill>
                  <a:srgbClr val="141414"/>
                </a:solidFill>
                <a:latin typeface="+mn-ea"/>
                <a:ea typeface="+mn-ea"/>
              </a:defRPr>
            </a:lvl1pPr>
            <a:lvl2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2pPr>
            <a:lvl3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3pPr>
            <a:lvl4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4pPr>
            <a:lvl5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2"/>
          </p:nvPr>
        </p:nvSpPr>
        <p:spPr>
          <a:xfrm>
            <a:off x="830263" y="1167494"/>
            <a:ext cx="8559800" cy="432792"/>
          </a:xfrm>
          <a:noFill/>
          <a:ln w="25400">
            <a:solidFill>
              <a:srgbClr val="0B639B"/>
            </a:solidFill>
          </a:ln>
        </p:spPr>
        <p:txBody>
          <a:bodyPr anchor="ctr"/>
          <a:lstStyle>
            <a:lvl1pPr marL="0" indent="0">
              <a:buNone/>
              <a:defRPr sz="2400">
                <a:solidFill>
                  <a:srgbClr val="14141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8" name="コンテンツ プレースホルダー 2"/>
          <p:cNvSpPr>
            <a:spLocks noGrp="1"/>
          </p:cNvSpPr>
          <p:nvPr>
            <p:ph idx="13"/>
          </p:nvPr>
        </p:nvSpPr>
        <p:spPr>
          <a:xfrm>
            <a:off x="830262" y="4640559"/>
            <a:ext cx="8559801" cy="1657001"/>
          </a:xfrm>
        </p:spPr>
        <p:txBody>
          <a:bodyPr/>
          <a:lstStyle>
            <a:lvl1pPr>
              <a:lnSpc>
                <a:spcPct val="150000"/>
              </a:lnSpc>
              <a:defRPr sz="2800">
                <a:solidFill>
                  <a:srgbClr val="141414"/>
                </a:solidFill>
                <a:latin typeface="+mn-ea"/>
                <a:ea typeface="+mn-ea"/>
              </a:defRPr>
            </a:lvl1pPr>
            <a:lvl2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2pPr>
            <a:lvl3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3pPr>
            <a:lvl4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4pPr>
            <a:lvl5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ー 6"/>
          <p:cNvSpPr>
            <a:spLocks noGrp="1"/>
          </p:cNvSpPr>
          <p:nvPr>
            <p:ph sz="quarter" idx="14"/>
          </p:nvPr>
        </p:nvSpPr>
        <p:spPr>
          <a:xfrm>
            <a:off x="830263" y="4027425"/>
            <a:ext cx="8559800" cy="432792"/>
          </a:xfrm>
          <a:noFill/>
          <a:ln w="25400">
            <a:solidFill>
              <a:srgbClr val="0B639B"/>
            </a:solidFill>
          </a:ln>
        </p:spPr>
        <p:txBody>
          <a:bodyPr anchor="ctr"/>
          <a:lstStyle>
            <a:lvl1pPr marL="0" indent="0" algn="l">
              <a:buNone/>
              <a:defRPr sz="2000">
                <a:solidFill>
                  <a:srgbClr val="14141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2" name="日付プレースホルダー 3">
            <a:extLst>
              <a:ext uri="{FF2B5EF4-FFF2-40B4-BE49-F238E27FC236}">
                <a16:creationId xmlns:a16="http://schemas.microsoft.com/office/drawing/2014/main" id="{03E08B91-8731-4CA2-8DFA-2411069E0F4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06F62-47DF-46C6-87B9-F97E387A035E}" type="datetime1">
              <a:rPr lang="ja-JP" altLang="en-US" smtClean="0"/>
              <a:t>2022/3/18</a:t>
            </a:fld>
            <a:endParaRPr lang="ja-JP" altLang="en-US" dirty="0"/>
          </a:p>
        </p:txBody>
      </p:sp>
      <p:sp>
        <p:nvSpPr>
          <p:cNvPr id="13" name="スライド番号プレースホルダー 5">
            <a:extLst>
              <a:ext uri="{FF2B5EF4-FFF2-40B4-BE49-F238E27FC236}">
                <a16:creationId xmlns:a16="http://schemas.microsoft.com/office/drawing/2014/main" id="{0A328A14-972F-48B3-BBE8-3EB89420C08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003A6F"/>
                </a:solidFill>
              </a:defRPr>
            </a:lvl1pPr>
          </a:lstStyle>
          <a:p>
            <a:pPr>
              <a:defRPr/>
            </a:pPr>
            <a:fld id="{19EE4905-A016-4070-81F2-6E33539E595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4397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B747FCF-2E77-460D-ADCD-EB140B70E3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0" cap="all"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2D9740BC-ACDA-4FE7-9270-7C03A8681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08ACF-F5E1-4013-AC47-B9A42E3A8449}" type="datetime1">
              <a:rPr lang="ja-JP" altLang="en-US" smtClean="0"/>
              <a:t>2022/3/18</a:t>
            </a:fld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968FC1-4252-4F6E-A22E-1DF90D61A5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BB35A-7F37-4EC5-8225-9E87A030B8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993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6">
            <a:extLst>
              <a:ext uri="{FF2B5EF4-FFF2-40B4-BE49-F238E27FC236}">
                <a16:creationId xmlns:a16="http://schemas.microsoft.com/office/drawing/2014/main" id="{58900FFC-A812-4EC9-8561-34E06CF7D42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903288"/>
            <a:ext cx="88201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ADA75EA1-0D90-46E5-9DBB-316FFBD348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143001"/>
            <a:ext cx="4375150" cy="49831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143001"/>
            <a:ext cx="4375150" cy="49831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842621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3001739-FD1E-486E-B4E7-229FEF1C4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BBA0B-7C5F-4D28-9EF3-DAEAB545AA10}" type="datetime1">
              <a:rPr lang="ja-JP" altLang="en-US" smtClean="0"/>
              <a:t>2022/3/18</a:t>
            </a:fld>
            <a:endParaRPr lang="ja-JP" altLang="en-US"/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915492A7-8957-49D9-9348-193F9BF9A7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FC879-B4F3-4294-9BAC-4AB3082459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5770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ECB49B7E-6DC0-4202-8A30-103E88409BB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903288"/>
            <a:ext cx="88201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60A6E1EB-A2D0-4AE5-9EBF-A45C871A54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188526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1828800"/>
            <a:ext cx="4376870" cy="4297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188526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1828800"/>
            <a:ext cx="4378590" cy="4297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5" name="タイトル 1"/>
          <p:cNvSpPr>
            <a:spLocks noGrp="1"/>
          </p:cNvSpPr>
          <p:nvPr>
            <p:ph type="title"/>
          </p:nvPr>
        </p:nvSpPr>
        <p:spPr>
          <a:xfrm>
            <a:off x="842621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9" name="日付プレースホルダー 3">
            <a:extLst>
              <a:ext uri="{FF2B5EF4-FFF2-40B4-BE49-F238E27FC236}">
                <a16:creationId xmlns:a16="http://schemas.microsoft.com/office/drawing/2014/main" id="{6D5DBE6B-C6D6-44D6-92FA-41CDBBF26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4F41C-FA86-45E7-B108-784737734CC9}" type="datetime1">
              <a:rPr lang="ja-JP" altLang="en-US" smtClean="0"/>
              <a:t>2022/3/18</a:t>
            </a:fld>
            <a:endParaRPr lang="ja-JP" altLang="en-US"/>
          </a:p>
        </p:txBody>
      </p:sp>
      <p:sp>
        <p:nvSpPr>
          <p:cNvPr id="10" name="スライド番号プレースホルダー 5">
            <a:extLst>
              <a:ext uri="{FF2B5EF4-FFF2-40B4-BE49-F238E27FC236}">
                <a16:creationId xmlns:a16="http://schemas.microsoft.com/office/drawing/2014/main" id="{69AE063A-BD9C-4D2D-9A98-A3CEA0D350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0BEB2-BA5C-4949-BA8F-8E1A49B86D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300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6">
            <a:extLst>
              <a:ext uri="{FF2B5EF4-FFF2-40B4-BE49-F238E27FC236}">
                <a16:creationId xmlns:a16="http://schemas.microsoft.com/office/drawing/2014/main" id="{81DB4A10-CEFB-42F7-BA99-929B2EC54E5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903288"/>
            <a:ext cx="88201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B919094F-25CB-4A72-8E8E-6DAF65934A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842621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日付プレースホルダー 2">
            <a:extLst>
              <a:ext uri="{FF2B5EF4-FFF2-40B4-BE49-F238E27FC236}">
                <a16:creationId xmlns:a16="http://schemas.microsoft.com/office/drawing/2014/main" id="{F5FFA14D-B291-4EE2-BF08-FD023156B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FBCC7-6F73-4477-945E-DF63AF5BA09C}" type="datetime1">
              <a:rPr lang="ja-JP" altLang="en-US" smtClean="0"/>
              <a:t>2022/3/18</a:t>
            </a:fld>
            <a:endParaRPr lang="ja-JP" altLang="en-US"/>
          </a:p>
        </p:txBody>
      </p:sp>
      <p:sp>
        <p:nvSpPr>
          <p:cNvPr id="6" name="スライド番号プレースホルダー 4">
            <a:extLst>
              <a:ext uri="{FF2B5EF4-FFF2-40B4-BE49-F238E27FC236}">
                <a16:creationId xmlns:a16="http://schemas.microsoft.com/office/drawing/2014/main" id="{78E096EF-39CC-43CC-8ADF-DC73735148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436C5-A257-4D94-88B7-210D44B1C4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8728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7945A426-305B-46EA-93B1-4F60B5A634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1C3819A0-E38C-40A4-906B-568395651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10B73-DC52-4B4D-8A40-8E42300593AB}" type="datetime1">
              <a:rPr lang="ja-JP" altLang="en-US" smtClean="0"/>
              <a:t>2022/3/18</a:t>
            </a:fld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6133920C-0492-4F84-A658-23861E19CE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03C22-DEB2-4205-8610-22F0B86C83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159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4B076FAF-7E8A-4E13-AAF5-D612B8B29F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日付プレースホルダー 3">
            <a:extLst>
              <a:ext uri="{FF2B5EF4-FFF2-40B4-BE49-F238E27FC236}">
                <a16:creationId xmlns:a16="http://schemas.microsoft.com/office/drawing/2014/main" id="{74EF7B20-B32E-429A-BE0A-A83B4DA3F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DC92C-B04C-4104-A49F-63F2CA6A3F81}" type="datetime1">
              <a:rPr lang="ja-JP" altLang="en-US" smtClean="0"/>
              <a:t>2022/3/18</a:t>
            </a:fld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90FCE2A-14FC-4403-8880-919F096DB1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877A5-A202-4DAD-B798-6E8C3E0DEF7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4480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308C6CB8-4C44-4F3C-BB24-80D95F65DAE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日付プレースホルダー 3">
            <a:extLst>
              <a:ext uri="{FF2B5EF4-FFF2-40B4-BE49-F238E27FC236}">
                <a16:creationId xmlns:a16="http://schemas.microsoft.com/office/drawing/2014/main" id="{65B08190-FDE8-42BF-9486-C5C909097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31885-262D-4950-82F6-7A7F11F06CDA}" type="datetime1">
              <a:rPr lang="ja-JP" altLang="en-US" smtClean="0"/>
              <a:t>2022/3/18</a:t>
            </a:fld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011AF28-9C33-4557-AF54-6E14A4A21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6121F-E988-4057-B0A6-A8A6B380EB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575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A36BF88-D84B-4F43-9A6C-98015531539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31825" y="333375"/>
            <a:ext cx="87788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CB096BFA-4C4B-4521-8042-7F6ABE6ECA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31825" y="1128713"/>
            <a:ext cx="8778875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686BE3-E31B-4B74-ACEA-D603FF985E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5913" y="6453188"/>
            <a:ext cx="1736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661E5-76DA-4F09-BBA8-EE4E132E93B7}" type="datetime1">
              <a:rPr lang="ja-JP" altLang="en-US" smtClean="0"/>
              <a:t>2022/3/18</a:t>
            </a:fld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A22A6E-A21C-455F-AEF6-D43901D61A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90063" y="6478588"/>
            <a:ext cx="4381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141414"/>
                </a:solidFill>
              </a:defRPr>
            </a:lvl1pPr>
          </a:lstStyle>
          <a:p>
            <a:pPr>
              <a:defRPr/>
            </a:pPr>
            <a:fld id="{B2FCD53D-53E7-4C59-90E1-B1916DAAF0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0643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0" r:id="rId1"/>
    <p:sldLayoutId id="2147484271" r:id="rId2"/>
    <p:sldLayoutId id="2147484272" r:id="rId3"/>
    <p:sldLayoutId id="2147484273" r:id="rId4"/>
    <p:sldLayoutId id="2147484274" r:id="rId5"/>
    <p:sldLayoutId id="2147484275" r:id="rId6"/>
    <p:sldLayoutId id="2147484276" r:id="rId7"/>
    <p:sldLayoutId id="2147484277" r:id="rId8"/>
    <p:sldLayoutId id="2147484278" r:id="rId9"/>
    <p:sldLayoutId id="2147484279" r:id="rId10"/>
    <p:sldLayoutId id="21474842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141414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141414"/>
          </a:solidFill>
          <a:latin typeface="HGP創英角ｺﾞｼｯｸUB" pitchFamily="50" charset="-128"/>
          <a:ea typeface="HGP創英角ｺﾞｼｯｸUB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141414"/>
          </a:solidFill>
          <a:latin typeface="HGP創英角ｺﾞｼｯｸUB" pitchFamily="50" charset="-128"/>
          <a:ea typeface="HGP創英角ｺﾞｼｯｸUB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141414"/>
          </a:solidFill>
          <a:latin typeface="HGP創英角ｺﾞｼｯｸUB" pitchFamily="50" charset="-128"/>
          <a:ea typeface="HGP創英角ｺﾞｼｯｸUB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141414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rgbClr val="14141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rgbClr val="141414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rgbClr val="141414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rgbClr val="141414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rgbClr val="14141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8CB1CCF-BA89-4756-A05F-ED127442CE5D}"/>
              </a:ext>
            </a:extLst>
          </p:cNvPr>
          <p:cNvSpPr/>
          <p:nvPr/>
        </p:nvSpPr>
        <p:spPr>
          <a:xfrm>
            <a:off x="449668" y="654392"/>
            <a:ext cx="9326590" cy="377746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D176BF8-21F3-4E48-B07A-E6C8649FEA10}"/>
              </a:ext>
            </a:extLst>
          </p:cNvPr>
          <p:cNvSpPr/>
          <p:nvPr/>
        </p:nvSpPr>
        <p:spPr>
          <a:xfrm>
            <a:off x="449666" y="1102507"/>
            <a:ext cx="9326591" cy="1597091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EF0A2F8-8377-469D-9E0D-0BD9F78BFA26}"/>
              </a:ext>
            </a:extLst>
          </p:cNvPr>
          <p:cNvSpPr/>
          <p:nvPr/>
        </p:nvSpPr>
        <p:spPr>
          <a:xfrm>
            <a:off x="449667" y="2758692"/>
            <a:ext cx="9326590" cy="1340477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テキスト ボックス 6">
            <a:extLst>
              <a:ext uri="{FF2B5EF4-FFF2-40B4-BE49-F238E27FC236}">
                <a16:creationId xmlns:a16="http://schemas.microsoft.com/office/drawing/2014/main" id="{E24B03D3-285C-42BC-B7A9-65905EE89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551" y="324922"/>
            <a:ext cx="238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採択年度：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20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○○年度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6016B1-8694-46CB-AD8A-EAFFFC7450B2}"/>
              </a:ext>
            </a:extLst>
          </p:cNvPr>
          <p:cNvSpPr/>
          <p:nvPr/>
        </p:nvSpPr>
        <p:spPr>
          <a:xfrm>
            <a:off x="449668" y="1115891"/>
            <a:ext cx="1790875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プロジェクトの概要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719A5C-44EC-46AE-AB03-944D1FF03FCE}"/>
              </a:ext>
            </a:extLst>
          </p:cNvPr>
          <p:cNvSpPr/>
          <p:nvPr/>
        </p:nvSpPr>
        <p:spPr>
          <a:xfrm>
            <a:off x="434979" y="2758691"/>
            <a:ext cx="3482042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ビジネスモデル（申請時）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2D40D0E-8F07-439A-AB0C-C892E72FF097}"/>
              </a:ext>
            </a:extLst>
          </p:cNvPr>
          <p:cNvSpPr/>
          <p:nvPr/>
        </p:nvSpPr>
        <p:spPr>
          <a:xfrm>
            <a:off x="434980" y="654392"/>
            <a:ext cx="823373" cy="377746"/>
          </a:xfrm>
          <a:prstGeom prst="rect">
            <a:avLst/>
          </a:prstGeom>
          <a:solidFill>
            <a:srgbClr val="385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課題名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8E96746-921C-4102-A4B7-4D4103FF4957}"/>
              </a:ext>
            </a:extLst>
          </p:cNvPr>
          <p:cNvSpPr/>
          <p:nvPr/>
        </p:nvSpPr>
        <p:spPr>
          <a:xfrm>
            <a:off x="610280" y="3097246"/>
            <a:ext cx="855209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41B47FE-8BCB-4760-9E84-91C5ADB36433}"/>
              </a:ext>
            </a:extLst>
          </p:cNvPr>
          <p:cNvSpPr/>
          <p:nvPr/>
        </p:nvSpPr>
        <p:spPr>
          <a:xfrm>
            <a:off x="605726" y="1454446"/>
            <a:ext cx="66292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。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B5ED289-84DF-4E7E-B1C9-3DFE8BCB3AF7}"/>
              </a:ext>
            </a:extLst>
          </p:cNvPr>
          <p:cNvSpPr/>
          <p:nvPr/>
        </p:nvSpPr>
        <p:spPr>
          <a:xfrm>
            <a:off x="7329264" y="12722"/>
            <a:ext cx="21957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（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202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〇年○月時点）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F72D631C-1804-45B6-B1F7-512774F4A10B}"/>
              </a:ext>
            </a:extLst>
          </p:cNvPr>
          <p:cNvSpPr/>
          <p:nvPr/>
        </p:nvSpPr>
        <p:spPr>
          <a:xfrm>
            <a:off x="3917021" y="656011"/>
            <a:ext cx="1944216" cy="58656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開始時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0127CEF-47D7-4790-8041-32F528F94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6299" y="248703"/>
            <a:ext cx="3947368" cy="34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0">
            <a:norm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研究代表者：○○大学○○科　准教授　姓 名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32051B1-9E55-4A2D-9CE4-A9CE5EB81B8F}"/>
              </a:ext>
            </a:extLst>
          </p:cNvPr>
          <p:cNvSpPr/>
          <p:nvPr/>
        </p:nvSpPr>
        <p:spPr>
          <a:xfrm>
            <a:off x="464355" y="4204669"/>
            <a:ext cx="9311902" cy="2561891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8E65209-4C48-4E8A-8004-4E9D49F0514C}"/>
              </a:ext>
            </a:extLst>
          </p:cNvPr>
          <p:cNvSpPr/>
          <p:nvPr/>
        </p:nvSpPr>
        <p:spPr>
          <a:xfrm>
            <a:off x="449667" y="4204668"/>
            <a:ext cx="3482042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活動計画（申請時）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AAECA74-D7ED-481D-B6E0-7003D25EA788}"/>
              </a:ext>
            </a:extLst>
          </p:cNvPr>
          <p:cNvSpPr/>
          <p:nvPr/>
        </p:nvSpPr>
        <p:spPr>
          <a:xfrm>
            <a:off x="624968" y="4543223"/>
            <a:ext cx="855209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4B9A057-9C0F-4B52-BC59-38DEB488CA0F}"/>
              </a:ext>
            </a:extLst>
          </p:cNvPr>
          <p:cNvSpPr txBox="1"/>
          <p:nvPr/>
        </p:nvSpPr>
        <p:spPr>
          <a:xfrm>
            <a:off x="684623" y="6216978"/>
            <a:ext cx="3739746" cy="52322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試作品作成や顧客ヒアリングの内容・予定を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一般向けに分かりやすく記載してください。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102" y="1312768"/>
            <a:ext cx="1898335" cy="1260613"/>
          </a:xfrm>
          <a:prstGeom prst="rect">
            <a:avLst/>
          </a:prstGeom>
        </p:spPr>
      </p:pic>
      <p:sp>
        <p:nvSpPr>
          <p:cNvPr id="30" name="角丸四角形吹き出し 29"/>
          <p:cNvSpPr/>
          <p:nvPr/>
        </p:nvSpPr>
        <p:spPr>
          <a:xfrm>
            <a:off x="9246693" y="1375365"/>
            <a:ext cx="3381375" cy="304800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kumimoji="1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6428854" y="4626871"/>
            <a:ext cx="2550081" cy="1537910"/>
            <a:chOff x="7823704" y="817998"/>
            <a:chExt cx="1796833" cy="842150"/>
          </a:xfrm>
        </p:grpSpPr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28791FAB-2326-496E-8984-E50718D21820}"/>
                </a:ext>
              </a:extLst>
            </p:cNvPr>
            <p:cNvSpPr/>
            <p:nvPr/>
          </p:nvSpPr>
          <p:spPr>
            <a:xfrm>
              <a:off x="7823704" y="817998"/>
              <a:ext cx="1796833" cy="8421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35" name="グループ化 34"/>
            <p:cNvGrpSpPr/>
            <p:nvPr/>
          </p:nvGrpSpPr>
          <p:grpSpPr>
            <a:xfrm>
              <a:off x="7995233" y="985401"/>
              <a:ext cx="1416681" cy="635561"/>
              <a:chOff x="7995233" y="985401"/>
              <a:chExt cx="1416681" cy="635561"/>
            </a:xfrm>
          </p:grpSpPr>
          <p:sp>
            <p:nvSpPr>
              <p:cNvPr id="36" name="楕円 35"/>
              <p:cNvSpPr/>
              <p:nvPr/>
            </p:nvSpPr>
            <p:spPr>
              <a:xfrm>
                <a:off x="8624027" y="985401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37" name="楕円 36"/>
              <p:cNvSpPr/>
              <p:nvPr/>
            </p:nvSpPr>
            <p:spPr>
              <a:xfrm>
                <a:off x="8954949" y="1421005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38" name="楕円 37"/>
              <p:cNvSpPr/>
              <p:nvPr/>
            </p:nvSpPr>
            <p:spPr>
              <a:xfrm>
                <a:off x="8305800" y="1404960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cxnSp>
            <p:nvCxnSpPr>
              <p:cNvPr id="39" name="直線コネクタ 38"/>
              <p:cNvCxnSpPr>
                <a:stCxn id="36" idx="5"/>
                <a:endCxn id="37" idx="1"/>
              </p:cNvCxnSpPr>
              <p:nvPr/>
            </p:nvCxnSpPr>
            <p:spPr>
              <a:xfrm>
                <a:off x="8766616" y="1138028"/>
                <a:ext cx="212797" cy="3091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直線コネクタ 39"/>
              <p:cNvCxnSpPr>
                <a:stCxn id="36" idx="3"/>
                <a:endCxn id="38" idx="7"/>
              </p:cNvCxnSpPr>
              <p:nvPr/>
            </p:nvCxnSpPr>
            <p:spPr>
              <a:xfrm flipH="1">
                <a:off x="8448389" y="1138028"/>
                <a:ext cx="200102" cy="2931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直線コネクタ 40"/>
              <p:cNvCxnSpPr>
                <a:stCxn id="37" idx="2"/>
                <a:endCxn id="38" idx="6"/>
              </p:cNvCxnSpPr>
              <p:nvPr/>
            </p:nvCxnSpPr>
            <p:spPr>
              <a:xfrm flipH="1" flipV="1">
                <a:off x="8472853" y="1494367"/>
                <a:ext cx="482096" cy="1604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直線コネクタ 41"/>
              <p:cNvCxnSpPr/>
              <p:nvPr/>
            </p:nvCxnSpPr>
            <p:spPr>
              <a:xfrm rot="-180000" flipH="1" flipV="1">
                <a:off x="9214682" y="1543342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直線コネクタ 42"/>
              <p:cNvCxnSpPr/>
              <p:nvPr/>
            </p:nvCxnSpPr>
            <p:spPr>
              <a:xfrm rot="-180000" flipH="1" flipV="1">
                <a:off x="9214682" y="1573476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直線コネクタ 43"/>
              <p:cNvCxnSpPr/>
              <p:nvPr/>
            </p:nvCxnSpPr>
            <p:spPr>
              <a:xfrm rot="-180000" flipH="1" flipV="1">
                <a:off x="9214683" y="1612940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/>
              <p:cNvCxnSpPr/>
              <p:nvPr/>
            </p:nvCxnSpPr>
            <p:spPr>
              <a:xfrm rot="-180000" flipH="1" flipV="1">
                <a:off x="8914808" y="107307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直線コネクタ 45"/>
              <p:cNvCxnSpPr/>
              <p:nvPr/>
            </p:nvCxnSpPr>
            <p:spPr>
              <a:xfrm rot="-180000" flipH="1" flipV="1">
                <a:off x="8914808" y="11032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/>
              <p:cNvCxnSpPr/>
              <p:nvPr/>
            </p:nvCxnSpPr>
            <p:spPr>
              <a:xfrm rot="-180000" flipH="1" flipV="1">
                <a:off x="8914809" y="1142673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/>
              <p:cNvCxnSpPr/>
              <p:nvPr/>
            </p:nvCxnSpPr>
            <p:spPr>
              <a:xfrm rot="-180000" flipH="1" flipV="1">
                <a:off x="7995233" y="1455411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/>
              <p:cNvCxnSpPr/>
              <p:nvPr/>
            </p:nvCxnSpPr>
            <p:spPr>
              <a:xfrm rot="-180000" flipH="1" flipV="1">
                <a:off x="7995233" y="148554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/>
              <p:cNvCxnSpPr/>
              <p:nvPr/>
            </p:nvCxnSpPr>
            <p:spPr>
              <a:xfrm rot="-180000" flipH="1" flipV="1">
                <a:off x="7995234" y="15250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51" name="角丸四角形吹き出し 50"/>
          <p:cNvSpPr/>
          <p:nvPr/>
        </p:nvSpPr>
        <p:spPr>
          <a:xfrm>
            <a:off x="8721774" y="4589286"/>
            <a:ext cx="3381375" cy="304800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kumimoji="1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52" name="角丸四角形吹き出し 51"/>
          <p:cNvSpPr/>
          <p:nvPr/>
        </p:nvSpPr>
        <p:spPr>
          <a:xfrm>
            <a:off x="9121213" y="3151974"/>
            <a:ext cx="2685977" cy="446041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公開することで不利益を被らないように、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記載可能な範囲を十分にご検討ください。</a:t>
            </a:r>
            <a:endParaRPr kumimoji="1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675C2388-CA3D-45B6-BCBC-B911C2E66DC2}"/>
              </a:ext>
            </a:extLst>
          </p:cNvPr>
          <p:cNvSpPr txBox="1"/>
          <p:nvPr/>
        </p:nvSpPr>
        <p:spPr>
          <a:xfrm>
            <a:off x="664007" y="4615683"/>
            <a:ext cx="5660232" cy="73866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プログラム終了での事業化の観点での振り返りを記載頂きます。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終了時に以下の観点で記載頂きますので、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申請時の記載内容にご留意ください。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4" name="スライド番号プレースホルダー 11"/>
          <p:cNvSpPr>
            <a:spLocks noGrp="1"/>
          </p:cNvSpPr>
          <p:nvPr>
            <p:ph type="sldNum" sz="quarter" idx="11"/>
          </p:nvPr>
        </p:nvSpPr>
        <p:spPr>
          <a:xfrm>
            <a:off x="9338108" y="6478588"/>
            <a:ext cx="438150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4B03C22-DEB2-4205-8610-22F0B86C8338}" type="slidenum">
              <a:rPr kumimoji="1" lang="ja-JP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141414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141414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CD1FA41D-7901-4EDA-B8DD-0B43ED38F893}"/>
              </a:ext>
            </a:extLst>
          </p:cNvPr>
          <p:cNvSpPr txBox="1"/>
          <p:nvPr/>
        </p:nvSpPr>
        <p:spPr>
          <a:xfrm>
            <a:off x="830263" y="1653251"/>
            <a:ext cx="3523722" cy="954107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859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解決したい課題・提供する価値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31859C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859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背景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31859C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859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技術の独創性・新規性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31859C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を一般向けに分かりやすく記載してください。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CF9C4D3-B3C4-42D2-A407-4D4383E2F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33" y="-8216"/>
            <a:ext cx="4894370" cy="407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0">
            <a:normAutofit fontScale="925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START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大学・エコシステム推進型 大学推進型　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6155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8CB1CCF-BA89-4756-A05F-ED127442CE5D}"/>
              </a:ext>
            </a:extLst>
          </p:cNvPr>
          <p:cNvSpPr/>
          <p:nvPr/>
        </p:nvSpPr>
        <p:spPr>
          <a:xfrm>
            <a:off x="470450" y="654392"/>
            <a:ext cx="9357763" cy="377746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D176BF8-21F3-4E48-B07A-E6C8649FEA10}"/>
              </a:ext>
            </a:extLst>
          </p:cNvPr>
          <p:cNvSpPr/>
          <p:nvPr/>
        </p:nvSpPr>
        <p:spPr>
          <a:xfrm>
            <a:off x="470449" y="1148692"/>
            <a:ext cx="6356377" cy="2371432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EF0A2F8-8377-469D-9E0D-0BD9F78BFA26}"/>
              </a:ext>
            </a:extLst>
          </p:cNvPr>
          <p:cNvSpPr/>
          <p:nvPr/>
        </p:nvSpPr>
        <p:spPr>
          <a:xfrm>
            <a:off x="6899923" y="1116906"/>
            <a:ext cx="2928290" cy="2387973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テキスト ボックス 6">
            <a:extLst>
              <a:ext uri="{FF2B5EF4-FFF2-40B4-BE49-F238E27FC236}">
                <a16:creationId xmlns:a16="http://schemas.microsoft.com/office/drawing/2014/main" id="{E24B03D3-285C-42BC-B7A9-65905EE89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33" y="323655"/>
            <a:ext cx="238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採択年度：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20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○○年度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6016B1-8694-46CB-AD8A-EAFFFC7450B2}"/>
              </a:ext>
            </a:extLst>
          </p:cNvPr>
          <p:cNvSpPr/>
          <p:nvPr/>
        </p:nvSpPr>
        <p:spPr>
          <a:xfrm>
            <a:off x="470450" y="1162076"/>
            <a:ext cx="1790875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プロジェクトの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概要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719A5C-44EC-46AE-AB03-944D1FF03FCE}"/>
              </a:ext>
            </a:extLst>
          </p:cNvPr>
          <p:cNvSpPr/>
          <p:nvPr/>
        </p:nvSpPr>
        <p:spPr>
          <a:xfrm>
            <a:off x="6886446" y="1102226"/>
            <a:ext cx="2358142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ビジネスモデル（終了時）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2D40D0E-8F07-439A-AB0C-C892E72FF097}"/>
              </a:ext>
            </a:extLst>
          </p:cNvPr>
          <p:cNvSpPr/>
          <p:nvPr/>
        </p:nvSpPr>
        <p:spPr>
          <a:xfrm>
            <a:off x="455762" y="654392"/>
            <a:ext cx="823373" cy="377746"/>
          </a:xfrm>
          <a:prstGeom prst="rect">
            <a:avLst/>
          </a:prstGeom>
          <a:solidFill>
            <a:srgbClr val="385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課題名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8E96746-921C-4102-A4B7-4D4103FF4957}"/>
              </a:ext>
            </a:extLst>
          </p:cNvPr>
          <p:cNvSpPr/>
          <p:nvPr/>
        </p:nvSpPr>
        <p:spPr>
          <a:xfrm>
            <a:off x="631062" y="3808440"/>
            <a:ext cx="85520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41B47FE-8BCB-4760-9E84-91C5ADB36433}"/>
              </a:ext>
            </a:extLst>
          </p:cNvPr>
          <p:cNvSpPr/>
          <p:nvPr/>
        </p:nvSpPr>
        <p:spPr>
          <a:xfrm>
            <a:off x="626508" y="1500631"/>
            <a:ext cx="66292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19A1A90-23F0-49F3-B3AC-3EF62760E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33" y="-8216"/>
            <a:ext cx="4894370" cy="407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0">
            <a:normAutofit fontScale="925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START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大学・エコシステム推進型 大学推進型　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B5ED289-84DF-4E7E-B1C9-3DFE8BCB3AF7}"/>
              </a:ext>
            </a:extLst>
          </p:cNvPr>
          <p:cNvSpPr/>
          <p:nvPr/>
        </p:nvSpPr>
        <p:spPr>
          <a:xfrm>
            <a:off x="7490298" y="21736"/>
            <a:ext cx="20233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（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202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〇年○月時点）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36C7F91-F35F-45DA-9D80-A0D9CF7C961A}"/>
              </a:ext>
            </a:extLst>
          </p:cNvPr>
          <p:cNvSpPr txBox="1"/>
          <p:nvPr/>
        </p:nvSpPr>
        <p:spPr>
          <a:xfrm>
            <a:off x="818109" y="1577329"/>
            <a:ext cx="3523722" cy="116955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ja-JP" altLang="en-US" sz="1400" dirty="0">
                <a:solidFill>
                  <a:srgbClr val="0073BA"/>
                </a:solidFill>
                <a:latin typeface="ＭＳ Ｐゴシック" panose="020B0600070205080204" pitchFamily="50" charset="-128"/>
              </a:rPr>
              <a:t>解決したい課題</a:t>
            </a:r>
            <a:endParaRPr lang="en-US" altLang="ja-JP" sz="1400" dirty="0">
              <a:solidFill>
                <a:srgbClr val="0073BA"/>
              </a:solidFill>
              <a:latin typeface="ＭＳ Ｐゴシック" panose="020B0600070205080204" pitchFamily="50" charset="-128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ja-JP" altLang="en-US" sz="1400" dirty="0">
                <a:solidFill>
                  <a:srgbClr val="0073BA"/>
                </a:solidFill>
                <a:latin typeface="ＭＳ Ｐゴシック" panose="020B0600070205080204" pitchFamily="50" charset="-128"/>
              </a:rPr>
              <a:t>提供する価値</a:t>
            </a:r>
            <a:endParaRPr lang="en-US" altLang="ja-JP" sz="1400" dirty="0">
              <a:solidFill>
                <a:srgbClr val="0073BA"/>
              </a:solidFill>
              <a:latin typeface="ＭＳ Ｐゴシック" panose="020B0600070205080204" pitchFamily="50" charset="-128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背景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技術独創性・新規性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を一般向けに分かりやすく記載してください。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F72D631C-1804-45B6-B1F7-512774F4A10B}"/>
              </a:ext>
            </a:extLst>
          </p:cNvPr>
          <p:cNvSpPr/>
          <p:nvPr/>
        </p:nvSpPr>
        <p:spPr>
          <a:xfrm>
            <a:off x="3937803" y="656011"/>
            <a:ext cx="1944216" cy="58656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終了時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0127CEF-47D7-4790-8041-32F528F94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982" y="264899"/>
            <a:ext cx="4302685" cy="34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0">
            <a:norm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研究代表者：○○大学○○科　准教授　姓 名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865F28DE-B471-4574-856A-6CCE459FA055}"/>
              </a:ext>
            </a:extLst>
          </p:cNvPr>
          <p:cNvSpPr/>
          <p:nvPr/>
        </p:nvSpPr>
        <p:spPr>
          <a:xfrm>
            <a:off x="485137" y="5221549"/>
            <a:ext cx="9343076" cy="1541566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EE607F4B-2EBE-42AF-8B7D-42E6F229C5DF}"/>
              </a:ext>
            </a:extLst>
          </p:cNvPr>
          <p:cNvSpPr/>
          <p:nvPr/>
        </p:nvSpPr>
        <p:spPr>
          <a:xfrm>
            <a:off x="641194" y="5518999"/>
            <a:ext cx="855209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0CF06B77-CF62-40FC-BB9C-D69CE1FD3E5D}"/>
              </a:ext>
            </a:extLst>
          </p:cNvPr>
          <p:cNvSpPr txBox="1"/>
          <p:nvPr/>
        </p:nvSpPr>
        <p:spPr>
          <a:xfrm>
            <a:off x="652020" y="5834081"/>
            <a:ext cx="5832648" cy="52322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今後の事業化に向けた活動予定（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202x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年起業予定、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202x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年度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START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プロジェクト支援型応募予定、等）を一般向けに分かりやすく記載してください。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31734CF-4DC2-4BCA-BE2F-10571C9AAA16}"/>
              </a:ext>
            </a:extLst>
          </p:cNvPr>
          <p:cNvSpPr/>
          <p:nvPr/>
        </p:nvSpPr>
        <p:spPr>
          <a:xfrm>
            <a:off x="486726" y="5213286"/>
            <a:ext cx="3018775" cy="338554"/>
          </a:xfrm>
          <a:prstGeom prst="rect">
            <a:avLst/>
          </a:prstGeom>
          <a:solidFill>
            <a:srgbClr val="385D8A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今後の事業化に向けた活動予定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80ABCA80-7D37-478D-AC84-1309866DCC78}"/>
              </a:ext>
            </a:extLst>
          </p:cNvPr>
          <p:cNvSpPr/>
          <p:nvPr/>
        </p:nvSpPr>
        <p:spPr>
          <a:xfrm>
            <a:off x="470449" y="3589955"/>
            <a:ext cx="9357764" cy="1584932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9C491794-BFDC-4E4E-AB44-D1CC4E497FA6}"/>
              </a:ext>
            </a:extLst>
          </p:cNvPr>
          <p:cNvSpPr/>
          <p:nvPr/>
        </p:nvSpPr>
        <p:spPr>
          <a:xfrm>
            <a:off x="489393" y="3599189"/>
            <a:ext cx="1826141" cy="338554"/>
          </a:xfrm>
          <a:prstGeom prst="rect">
            <a:avLst/>
          </a:prstGeom>
          <a:solidFill>
            <a:srgbClr val="385D8A"/>
          </a:solidFill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活動計画（申請時）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FDFD3DDD-D47B-47EB-B3C4-0684B6301CF2}"/>
              </a:ext>
            </a:extLst>
          </p:cNvPr>
          <p:cNvSpPr/>
          <p:nvPr/>
        </p:nvSpPr>
        <p:spPr>
          <a:xfrm>
            <a:off x="567748" y="3976142"/>
            <a:ext cx="35283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41" name="右矢印 31">
            <a:extLst>
              <a:ext uri="{FF2B5EF4-FFF2-40B4-BE49-F238E27FC236}">
                <a16:creationId xmlns:a16="http://schemas.microsoft.com/office/drawing/2014/main" id="{F9216A50-B67E-4E00-B366-DBC64C12D5A5}"/>
              </a:ext>
            </a:extLst>
          </p:cNvPr>
          <p:cNvSpPr/>
          <p:nvPr/>
        </p:nvSpPr>
        <p:spPr>
          <a:xfrm>
            <a:off x="4089213" y="4493311"/>
            <a:ext cx="55971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B9454BA7-D0D9-4293-B976-02F97280EACC}"/>
              </a:ext>
            </a:extLst>
          </p:cNvPr>
          <p:cNvSpPr/>
          <p:nvPr/>
        </p:nvSpPr>
        <p:spPr>
          <a:xfrm>
            <a:off x="4329601" y="3604893"/>
            <a:ext cx="2393604" cy="338554"/>
          </a:xfrm>
          <a:prstGeom prst="rect">
            <a:avLst/>
          </a:prstGeom>
          <a:solidFill>
            <a:srgbClr val="385D8A"/>
          </a:solidFill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活動結果と成果（終了後）</a:t>
            </a:r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4C5880D5-9D5E-4912-98B7-4A1CCBFAD492}"/>
              </a:ext>
            </a:extLst>
          </p:cNvPr>
          <p:cNvCxnSpPr>
            <a:cxnSpLocks/>
          </p:cNvCxnSpPr>
          <p:nvPr/>
        </p:nvCxnSpPr>
        <p:spPr>
          <a:xfrm>
            <a:off x="4337139" y="3596839"/>
            <a:ext cx="0" cy="157804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B9D9B208-88E4-403A-A10C-0F641A4264EF}"/>
              </a:ext>
            </a:extLst>
          </p:cNvPr>
          <p:cNvSpPr/>
          <p:nvPr/>
        </p:nvSpPr>
        <p:spPr>
          <a:xfrm>
            <a:off x="4369068" y="4134105"/>
            <a:ext cx="35283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592612B1-AC6F-428C-8A85-BDCD7936D6FA}"/>
              </a:ext>
            </a:extLst>
          </p:cNvPr>
          <p:cNvSpPr/>
          <p:nvPr/>
        </p:nvSpPr>
        <p:spPr>
          <a:xfrm>
            <a:off x="6941869" y="2531015"/>
            <a:ext cx="22379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</a:t>
            </a:r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4B03C22-DEB2-4205-8610-22F0B86C8338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064" y="2197978"/>
            <a:ext cx="1898335" cy="1260613"/>
          </a:xfrm>
          <a:prstGeom prst="rect">
            <a:avLst/>
          </a:prstGeom>
        </p:spPr>
      </p:pic>
      <p:sp>
        <p:nvSpPr>
          <p:cNvPr id="40" name="角丸四角形吹き出し 39"/>
          <p:cNvSpPr/>
          <p:nvPr/>
        </p:nvSpPr>
        <p:spPr>
          <a:xfrm>
            <a:off x="9246693" y="1375365"/>
            <a:ext cx="3381375" cy="304800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44" name="角丸四角形吹き出し 43"/>
          <p:cNvSpPr/>
          <p:nvPr/>
        </p:nvSpPr>
        <p:spPr>
          <a:xfrm>
            <a:off x="9121213" y="3151974"/>
            <a:ext cx="2685977" cy="446041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公開することで不利益を被らないように、</a:t>
            </a:r>
          </a:p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rgbClr val="00B0F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記載可能な範囲を十分にご検討ください。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518701" y="4191540"/>
            <a:ext cx="1796833" cy="842150"/>
            <a:chOff x="7823704" y="817998"/>
            <a:chExt cx="1796833" cy="842150"/>
          </a:xfrm>
        </p:grpSpPr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28791FAB-2326-496E-8984-E50718D21820}"/>
                </a:ext>
              </a:extLst>
            </p:cNvPr>
            <p:cNvSpPr/>
            <p:nvPr/>
          </p:nvSpPr>
          <p:spPr>
            <a:xfrm>
              <a:off x="7823704" y="817998"/>
              <a:ext cx="1796833" cy="8421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  <a:latin typeface="+mn-ea"/>
              </a:endParaRPr>
            </a:p>
          </p:txBody>
        </p:sp>
        <p:grpSp>
          <p:nvGrpSpPr>
            <p:cNvPr id="52" name="グループ化 51"/>
            <p:cNvGrpSpPr/>
            <p:nvPr/>
          </p:nvGrpSpPr>
          <p:grpSpPr>
            <a:xfrm>
              <a:off x="7995233" y="985401"/>
              <a:ext cx="1416681" cy="635561"/>
              <a:chOff x="7995233" y="985401"/>
              <a:chExt cx="1416681" cy="635561"/>
            </a:xfrm>
          </p:grpSpPr>
          <p:sp>
            <p:nvSpPr>
              <p:cNvPr id="53" name="楕円 52"/>
              <p:cNvSpPr/>
              <p:nvPr/>
            </p:nvSpPr>
            <p:spPr>
              <a:xfrm>
                <a:off x="8624027" y="985401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楕円 53"/>
              <p:cNvSpPr/>
              <p:nvPr/>
            </p:nvSpPr>
            <p:spPr>
              <a:xfrm>
                <a:off x="8954949" y="1421005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楕円 54"/>
              <p:cNvSpPr/>
              <p:nvPr/>
            </p:nvSpPr>
            <p:spPr>
              <a:xfrm>
                <a:off x="8305800" y="1404960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6" name="直線コネクタ 55"/>
              <p:cNvCxnSpPr>
                <a:stCxn id="53" idx="5"/>
                <a:endCxn id="54" idx="1"/>
              </p:cNvCxnSpPr>
              <p:nvPr/>
            </p:nvCxnSpPr>
            <p:spPr>
              <a:xfrm>
                <a:off x="8766616" y="1138028"/>
                <a:ext cx="212797" cy="3091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直線コネクタ 56"/>
              <p:cNvCxnSpPr>
                <a:stCxn id="53" idx="3"/>
                <a:endCxn id="55" idx="7"/>
              </p:cNvCxnSpPr>
              <p:nvPr/>
            </p:nvCxnSpPr>
            <p:spPr>
              <a:xfrm flipH="1">
                <a:off x="8448389" y="1138028"/>
                <a:ext cx="200102" cy="2931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直線コネクタ 57"/>
              <p:cNvCxnSpPr>
                <a:stCxn id="54" idx="2"/>
                <a:endCxn id="55" idx="6"/>
              </p:cNvCxnSpPr>
              <p:nvPr/>
            </p:nvCxnSpPr>
            <p:spPr>
              <a:xfrm flipH="1" flipV="1">
                <a:off x="8472853" y="1494367"/>
                <a:ext cx="482096" cy="1604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直線コネクタ 58"/>
              <p:cNvCxnSpPr/>
              <p:nvPr/>
            </p:nvCxnSpPr>
            <p:spPr>
              <a:xfrm rot="-180000" flipH="1" flipV="1">
                <a:off x="9214682" y="1543342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/>
              <p:cNvCxnSpPr/>
              <p:nvPr/>
            </p:nvCxnSpPr>
            <p:spPr>
              <a:xfrm rot="-180000" flipH="1" flipV="1">
                <a:off x="9214682" y="1573476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直線コネクタ 60"/>
              <p:cNvCxnSpPr/>
              <p:nvPr/>
            </p:nvCxnSpPr>
            <p:spPr>
              <a:xfrm rot="-180000" flipH="1" flipV="1">
                <a:off x="9214683" y="1612940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直線コネクタ 61"/>
              <p:cNvCxnSpPr/>
              <p:nvPr/>
            </p:nvCxnSpPr>
            <p:spPr>
              <a:xfrm rot="-180000" flipH="1" flipV="1">
                <a:off x="8914808" y="107307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直線コネクタ 62"/>
              <p:cNvCxnSpPr/>
              <p:nvPr/>
            </p:nvCxnSpPr>
            <p:spPr>
              <a:xfrm rot="-180000" flipH="1" flipV="1">
                <a:off x="8914808" y="11032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直線コネクタ 63"/>
              <p:cNvCxnSpPr/>
              <p:nvPr/>
            </p:nvCxnSpPr>
            <p:spPr>
              <a:xfrm rot="-180000" flipH="1" flipV="1">
                <a:off x="8914809" y="1142673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直線コネクタ 64"/>
              <p:cNvCxnSpPr/>
              <p:nvPr/>
            </p:nvCxnSpPr>
            <p:spPr>
              <a:xfrm rot="-180000" flipH="1" flipV="1">
                <a:off x="7995233" y="1455411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直線コネクタ 65"/>
              <p:cNvCxnSpPr/>
              <p:nvPr/>
            </p:nvCxnSpPr>
            <p:spPr>
              <a:xfrm rot="-180000" flipH="1" flipV="1">
                <a:off x="7995233" y="148554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直線コネクタ 66"/>
              <p:cNvCxnSpPr/>
              <p:nvPr/>
            </p:nvCxnSpPr>
            <p:spPr>
              <a:xfrm rot="-180000" flipH="1" flipV="1">
                <a:off x="7995234" y="15250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68" name="角丸四角形吹き出し 67"/>
          <p:cNvSpPr/>
          <p:nvPr/>
        </p:nvSpPr>
        <p:spPr>
          <a:xfrm>
            <a:off x="-775965" y="3213524"/>
            <a:ext cx="3381375" cy="304800"/>
          </a:xfrm>
          <a:prstGeom prst="wedgeRoundRectCallout">
            <a:avLst>
              <a:gd name="adj1" fmla="val 58049"/>
              <a:gd name="adj2" fmla="val 139783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69" name="図 6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220" y="4079815"/>
            <a:ext cx="1507152" cy="1000843"/>
          </a:xfrm>
          <a:prstGeom prst="rect">
            <a:avLst/>
          </a:prstGeom>
        </p:spPr>
      </p:pic>
      <p:sp>
        <p:nvSpPr>
          <p:cNvPr id="70" name="角丸四角形吹き出し 69"/>
          <p:cNvSpPr/>
          <p:nvPr/>
        </p:nvSpPr>
        <p:spPr>
          <a:xfrm>
            <a:off x="9513667" y="4579154"/>
            <a:ext cx="3381375" cy="304800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A511684A-74A8-49A6-BD92-1ECD52BC96FB}"/>
              </a:ext>
            </a:extLst>
          </p:cNvPr>
          <p:cNvSpPr txBox="1"/>
          <p:nvPr/>
        </p:nvSpPr>
        <p:spPr>
          <a:xfrm>
            <a:off x="4412239" y="3966394"/>
            <a:ext cx="4696133" cy="46166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どのような活動を行ったか。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本プロジェクトによってどのような成果が出たか。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71" name="グループ化 70"/>
          <p:cNvGrpSpPr/>
          <p:nvPr/>
        </p:nvGrpSpPr>
        <p:grpSpPr>
          <a:xfrm>
            <a:off x="7304385" y="5513352"/>
            <a:ext cx="1796833" cy="842150"/>
            <a:chOff x="7823704" y="817998"/>
            <a:chExt cx="1796833" cy="842150"/>
          </a:xfrm>
        </p:grpSpPr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28791FAB-2326-496E-8984-E50718D21820}"/>
                </a:ext>
              </a:extLst>
            </p:cNvPr>
            <p:cNvSpPr/>
            <p:nvPr/>
          </p:nvSpPr>
          <p:spPr>
            <a:xfrm>
              <a:off x="7823704" y="817998"/>
              <a:ext cx="1796833" cy="8421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  <a:latin typeface="+mn-ea"/>
              </a:endParaRPr>
            </a:p>
          </p:txBody>
        </p:sp>
        <p:grpSp>
          <p:nvGrpSpPr>
            <p:cNvPr id="73" name="グループ化 72"/>
            <p:cNvGrpSpPr/>
            <p:nvPr/>
          </p:nvGrpSpPr>
          <p:grpSpPr>
            <a:xfrm>
              <a:off x="7995233" y="985401"/>
              <a:ext cx="1416681" cy="635561"/>
              <a:chOff x="7995233" y="985401"/>
              <a:chExt cx="1416681" cy="635561"/>
            </a:xfrm>
          </p:grpSpPr>
          <p:sp>
            <p:nvSpPr>
              <p:cNvPr id="74" name="楕円 73"/>
              <p:cNvSpPr/>
              <p:nvPr/>
            </p:nvSpPr>
            <p:spPr>
              <a:xfrm>
                <a:off x="8624027" y="985401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" name="楕円 74"/>
              <p:cNvSpPr/>
              <p:nvPr/>
            </p:nvSpPr>
            <p:spPr>
              <a:xfrm>
                <a:off x="8954949" y="1421005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" name="楕円 75"/>
              <p:cNvSpPr/>
              <p:nvPr/>
            </p:nvSpPr>
            <p:spPr>
              <a:xfrm>
                <a:off x="8305800" y="1404960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77" name="直線コネクタ 76"/>
              <p:cNvCxnSpPr>
                <a:stCxn id="74" idx="5"/>
                <a:endCxn id="75" idx="1"/>
              </p:cNvCxnSpPr>
              <p:nvPr/>
            </p:nvCxnSpPr>
            <p:spPr>
              <a:xfrm>
                <a:off x="8766616" y="1138028"/>
                <a:ext cx="212797" cy="3091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/>
              <p:cNvCxnSpPr>
                <a:stCxn id="74" idx="3"/>
                <a:endCxn id="76" idx="7"/>
              </p:cNvCxnSpPr>
              <p:nvPr/>
            </p:nvCxnSpPr>
            <p:spPr>
              <a:xfrm flipH="1">
                <a:off x="8448389" y="1138028"/>
                <a:ext cx="200102" cy="2931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直線コネクタ 78"/>
              <p:cNvCxnSpPr>
                <a:stCxn id="75" idx="2"/>
                <a:endCxn id="76" idx="6"/>
              </p:cNvCxnSpPr>
              <p:nvPr/>
            </p:nvCxnSpPr>
            <p:spPr>
              <a:xfrm flipH="1" flipV="1">
                <a:off x="8472853" y="1494367"/>
                <a:ext cx="482096" cy="1604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 rot="-180000" flipH="1" flipV="1">
                <a:off x="9214682" y="1543342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 rot="-180000" flipH="1" flipV="1">
                <a:off x="9214682" y="1573476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直線コネクタ 81"/>
              <p:cNvCxnSpPr/>
              <p:nvPr/>
            </p:nvCxnSpPr>
            <p:spPr>
              <a:xfrm rot="-180000" flipH="1" flipV="1">
                <a:off x="9214683" y="1612940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直線コネクタ 82"/>
              <p:cNvCxnSpPr/>
              <p:nvPr/>
            </p:nvCxnSpPr>
            <p:spPr>
              <a:xfrm rot="-180000" flipH="1" flipV="1">
                <a:off x="8914808" y="107307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直線コネクタ 83"/>
              <p:cNvCxnSpPr/>
              <p:nvPr/>
            </p:nvCxnSpPr>
            <p:spPr>
              <a:xfrm rot="-180000" flipH="1" flipV="1">
                <a:off x="8914808" y="11032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直線コネクタ 84"/>
              <p:cNvCxnSpPr/>
              <p:nvPr/>
            </p:nvCxnSpPr>
            <p:spPr>
              <a:xfrm rot="-180000" flipH="1" flipV="1">
                <a:off x="8914809" y="1142673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直線コネクタ 85"/>
              <p:cNvCxnSpPr/>
              <p:nvPr/>
            </p:nvCxnSpPr>
            <p:spPr>
              <a:xfrm rot="-180000" flipH="1" flipV="1">
                <a:off x="7995233" y="1455411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直線コネクタ 86"/>
              <p:cNvCxnSpPr/>
              <p:nvPr/>
            </p:nvCxnSpPr>
            <p:spPr>
              <a:xfrm rot="-180000" flipH="1" flipV="1">
                <a:off x="7995233" y="148554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直線コネクタ 87"/>
              <p:cNvCxnSpPr/>
              <p:nvPr/>
            </p:nvCxnSpPr>
            <p:spPr>
              <a:xfrm rot="-180000" flipH="1" flipV="1">
                <a:off x="7995234" y="15250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89" name="角丸四角形吹き出し 88"/>
          <p:cNvSpPr/>
          <p:nvPr/>
        </p:nvSpPr>
        <p:spPr>
          <a:xfrm>
            <a:off x="8823275" y="5475767"/>
            <a:ext cx="3381375" cy="304800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91" name="角丸四角形吹き出し 49">
            <a:extLst>
              <a:ext uri="{FF2B5EF4-FFF2-40B4-BE49-F238E27FC236}">
                <a16:creationId xmlns:a16="http://schemas.microsoft.com/office/drawing/2014/main" id="{D74C21B5-2606-4D41-802E-871378867185}"/>
              </a:ext>
            </a:extLst>
          </p:cNvPr>
          <p:cNvSpPr/>
          <p:nvPr/>
        </p:nvSpPr>
        <p:spPr>
          <a:xfrm>
            <a:off x="4329601" y="5083340"/>
            <a:ext cx="4563068" cy="345243"/>
          </a:xfrm>
          <a:prstGeom prst="wedgeRoundRectCallout">
            <a:avLst>
              <a:gd name="adj1" fmla="val -49585"/>
              <a:gd name="adj2" fmla="val -80882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・事業化に向けて、途中見直した活動計画、気づきの観点からご記入ください</a:t>
            </a:r>
          </a:p>
        </p:txBody>
      </p:sp>
      <p:grpSp>
        <p:nvGrpSpPr>
          <p:cNvPr id="90" name="グループ化 89"/>
          <p:cNvGrpSpPr/>
          <p:nvPr/>
        </p:nvGrpSpPr>
        <p:grpSpPr>
          <a:xfrm>
            <a:off x="7195020" y="1575444"/>
            <a:ext cx="1796833" cy="842150"/>
            <a:chOff x="7823704" y="817998"/>
            <a:chExt cx="1796833" cy="842150"/>
          </a:xfrm>
        </p:grpSpPr>
        <p:sp>
          <p:nvSpPr>
            <p:cNvPr id="92" name="正方形/長方形 91">
              <a:extLst>
                <a:ext uri="{FF2B5EF4-FFF2-40B4-BE49-F238E27FC236}">
                  <a16:creationId xmlns:a16="http://schemas.microsoft.com/office/drawing/2014/main" id="{28791FAB-2326-496E-8984-E50718D21820}"/>
                </a:ext>
              </a:extLst>
            </p:cNvPr>
            <p:cNvSpPr/>
            <p:nvPr/>
          </p:nvSpPr>
          <p:spPr>
            <a:xfrm>
              <a:off x="7823704" y="817998"/>
              <a:ext cx="1796833" cy="8421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  <a:latin typeface="+mn-ea"/>
              </a:endParaRPr>
            </a:p>
          </p:txBody>
        </p:sp>
        <p:grpSp>
          <p:nvGrpSpPr>
            <p:cNvPr id="93" name="グループ化 92"/>
            <p:cNvGrpSpPr/>
            <p:nvPr/>
          </p:nvGrpSpPr>
          <p:grpSpPr>
            <a:xfrm>
              <a:off x="7995233" y="985401"/>
              <a:ext cx="1416681" cy="635561"/>
              <a:chOff x="7995233" y="985401"/>
              <a:chExt cx="1416681" cy="635561"/>
            </a:xfrm>
          </p:grpSpPr>
          <p:sp>
            <p:nvSpPr>
              <p:cNvPr id="94" name="楕円 93"/>
              <p:cNvSpPr/>
              <p:nvPr/>
            </p:nvSpPr>
            <p:spPr>
              <a:xfrm>
                <a:off x="8624027" y="985401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" name="楕円 94"/>
              <p:cNvSpPr/>
              <p:nvPr/>
            </p:nvSpPr>
            <p:spPr>
              <a:xfrm>
                <a:off x="8954949" y="1421005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" name="楕円 95"/>
              <p:cNvSpPr/>
              <p:nvPr/>
            </p:nvSpPr>
            <p:spPr>
              <a:xfrm>
                <a:off x="8305800" y="1404960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7" name="直線コネクタ 96"/>
              <p:cNvCxnSpPr>
                <a:stCxn id="94" idx="5"/>
                <a:endCxn id="95" idx="1"/>
              </p:cNvCxnSpPr>
              <p:nvPr/>
            </p:nvCxnSpPr>
            <p:spPr>
              <a:xfrm>
                <a:off x="8766616" y="1138028"/>
                <a:ext cx="212797" cy="3091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直線コネクタ 97"/>
              <p:cNvCxnSpPr>
                <a:stCxn id="94" idx="3"/>
                <a:endCxn id="96" idx="7"/>
              </p:cNvCxnSpPr>
              <p:nvPr/>
            </p:nvCxnSpPr>
            <p:spPr>
              <a:xfrm flipH="1">
                <a:off x="8448389" y="1138028"/>
                <a:ext cx="200102" cy="2931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" name="直線コネクタ 98"/>
              <p:cNvCxnSpPr>
                <a:stCxn id="95" idx="2"/>
                <a:endCxn id="96" idx="6"/>
              </p:cNvCxnSpPr>
              <p:nvPr/>
            </p:nvCxnSpPr>
            <p:spPr>
              <a:xfrm flipH="1" flipV="1">
                <a:off x="8472853" y="1494367"/>
                <a:ext cx="482096" cy="1604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" name="直線コネクタ 99"/>
              <p:cNvCxnSpPr/>
              <p:nvPr/>
            </p:nvCxnSpPr>
            <p:spPr>
              <a:xfrm rot="-180000" flipH="1" flipV="1">
                <a:off x="9214682" y="1543342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直線コネクタ 100"/>
              <p:cNvCxnSpPr/>
              <p:nvPr/>
            </p:nvCxnSpPr>
            <p:spPr>
              <a:xfrm rot="-180000" flipH="1" flipV="1">
                <a:off x="9214682" y="1573476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直線コネクタ 101"/>
              <p:cNvCxnSpPr/>
              <p:nvPr/>
            </p:nvCxnSpPr>
            <p:spPr>
              <a:xfrm rot="-180000" flipH="1" flipV="1">
                <a:off x="9214683" y="1612940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3" name="直線コネクタ 102"/>
              <p:cNvCxnSpPr/>
              <p:nvPr/>
            </p:nvCxnSpPr>
            <p:spPr>
              <a:xfrm rot="-180000" flipH="1" flipV="1">
                <a:off x="8914808" y="107307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" name="直線コネクタ 103"/>
              <p:cNvCxnSpPr/>
              <p:nvPr/>
            </p:nvCxnSpPr>
            <p:spPr>
              <a:xfrm rot="-180000" flipH="1" flipV="1">
                <a:off x="8914808" y="11032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5" name="直線コネクタ 104"/>
              <p:cNvCxnSpPr/>
              <p:nvPr/>
            </p:nvCxnSpPr>
            <p:spPr>
              <a:xfrm rot="-180000" flipH="1" flipV="1">
                <a:off x="8914809" y="1142673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" name="直線コネクタ 105"/>
              <p:cNvCxnSpPr/>
              <p:nvPr/>
            </p:nvCxnSpPr>
            <p:spPr>
              <a:xfrm rot="-180000" flipH="1" flipV="1">
                <a:off x="7995233" y="1455411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直線コネクタ 106"/>
              <p:cNvCxnSpPr/>
              <p:nvPr/>
            </p:nvCxnSpPr>
            <p:spPr>
              <a:xfrm rot="-180000" flipH="1" flipV="1">
                <a:off x="7995233" y="148554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" name="直線コネクタ 107"/>
              <p:cNvCxnSpPr/>
              <p:nvPr/>
            </p:nvCxnSpPr>
            <p:spPr>
              <a:xfrm rot="-180000" flipH="1" flipV="1">
                <a:off x="7995234" y="15250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51138377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44e29d3-3902-4da6-a124-4b155c9c05ef">JST20-764756788-1555</_dlc_DocId>
    <_dlc_DocIdUrl xmlns="b44e29d3-3902-4da6-a124-4b155c9c05ef">
      <Url>https://jst20.sharepoint.com/sites/soumu/_layouts/15/DocIdRedir.aspx?ID=JST20-764756788-1555</Url>
      <Description>JST20-764756788-1555</Description>
    </_dlc_DocIdUrl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E25BB633275BB4F95997480B61938F3" ma:contentTypeVersion="10" ma:contentTypeDescription="新しいドキュメントを作成します。" ma:contentTypeScope="" ma:versionID="6cd46a025c02ab8cc853ab1001e903b1">
  <xsd:schema xmlns:xsd="http://www.w3.org/2001/XMLSchema" xmlns:xs="http://www.w3.org/2001/XMLSchema" xmlns:p="http://schemas.microsoft.com/office/2006/metadata/properties" xmlns:ns2="b44e29d3-3902-4da6-a124-4b155c9c05ef" xmlns:ns3="d181ee71-6cc8-4b81-b29e-2f1320166cc8" targetNamespace="http://schemas.microsoft.com/office/2006/metadata/properties" ma:root="true" ma:fieldsID="2687c62eeacc695b816340d45130e034" ns2:_="" ns3:_="">
    <xsd:import namespace="b44e29d3-3902-4da6-a124-4b155c9c05ef"/>
    <xsd:import namespace="d181ee71-6cc8-4b81-b29e-2f1320166cc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_dlc_DocId" minOccurs="0"/>
                <xsd:element ref="ns2:_dlc_DocIdUrl" minOccurs="0"/>
                <xsd:element ref="ns2:_dlc_DocIdPersistId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4e29d3-3902-4da6-a124-4b155c9c05e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description="" ma:internalName="SharedWithDetails" ma:readOnly="true">
      <xsd:simpleType>
        <xsd:restriction base="dms:Note">
          <xsd:maxLength value="255"/>
        </xsd:restriction>
      </xsd:simpleType>
    </xsd:element>
    <xsd:element name="_dlc_DocId" ma:index="10" nillable="true" ma:displayName="ドキュメント ID 値" ma:description="このアイテムに割り当てられているドキュメント ID の値です。" ma:internalName="_dlc_DocId" ma:readOnly="true">
      <xsd:simpleType>
        <xsd:restriction base="dms:Text"/>
      </xsd:simpleType>
    </xsd:element>
    <xsd:element name="_dlc_DocIdUrl" ma:index="11" nillable="true" ma:displayName="ドキュメントID:" ma:description="このドキュメントへの常時接続リンクです。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LastSharedByUser" ma:index="13" nillable="true" ma:displayName="最新の共有 (ユーザー別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最新の共有 (時間別)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81ee71-6cc8-4b81-b29e-2f1320166c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DDB50B-2C38-4F0C-9C7E-E70F66DCF014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9DC4D51A-3DB9-491A-886E-6E3906CEBC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D555DC-63FE-4FC0-A588-AE68C0147BF6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AABF6CBB-8B06-4413-9B78-E3FE851D8FE0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b44e29d3-3902-4da6-a124-4b155c9c05ef"/>
    <ds:schemaRef ds:uri="http://purl.org/dc/elements/1.1/"/>
    <ds:schemaRef ds:uri="http://schemas.microsoft.com/office/2006/metadata/properties"/>
    <ds:schemaRef ds:uri="http://www.w3.org/XML/1998/namespace"/>
    <ds:schemaRef ds:uri="d181ee71-6cc8-4b81-b29e-2f1320166cc8"/>
    <ds:schemaRef ds:uri="http://schemas.openxmlformats.org/package/2006/metadata/core-properties"/>
    <ds:schemaRef ds:uri="http://purl.org/dc/terms/"/>
  </ds:schemaRefs>
</ds:datastoreItem>
</file>

<file path=customXml/itemProps5.xml><?xml version="1.0" encoding="utf-8"?>
<ds:datastoreItem xmlns:ds="http://schemas.openxmlformats.org/officeDocument/2006/customXml" ds:itemID="{5C1E85D2-EF74-43A7-8646-B09487C8DF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4e29d3-3902-4da6-a124-4b155c9c05ef"/>
    <ds:schemaRef ds:uri="d181ee71-6cc8-4b81-b29e-2f1320166c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3441</TotalTime>
  <Words>1622</Words>
  <Application>Microsoft Office PowerPoint</Application>
  <PresentationFormat>A4 210 x 297 mm</PresentationFormat>
  <Paragraphs>65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ＭＳ Ｐゴシック</vt:lpstr>
      <vt:lpstr>Arial</vt:lpstr>
      <vt:lpstr>Calibri</vt:lpstr>
      <vt:lpstr>Century</vt:lpstr>
      <vt:lpstr>1_Office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滝川　信也</cp:lastModifiedBy>
  <cp:revision>2</cp:revision>
  <cp:lastPrinted>2019-06-26T02:52:31Z</cp:lastPrinted>
  <dcterms:created xsi:type="dcterms:W3CDTF">2015-01-06T07:04:37Z</dcterms:created>
  <dcterms:modified xsi:type="dcterms:W3CDTF">2022-03-18T03:46:59Z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JST20-764756788-1145</vt:lpwstr>
  </property>
  <property fmtid="{D5CDD505-2E9C-101B-9397-08002B2CF9AE}" pid="3" name="_dlc_DocIdItemGuid">
    <vt:lpwstr>1d3fb796-e874-46da-ba95-b6f7289ab0e0</vt:lpwstr>
  </property>
  <property fmtid="{D5CDD505-2E9C-101B-9397-08002B2CF9AE}" pid="4" name="_dlc_DocIdUrl">
    <vt:lpwstr>https://jst20.sharepoint.com/sites/soumu/_layouts/15/DocIdRedir.aspx?ID=JST20-764756788-1145, JST20-764756788-1145</vt:lpwstr>
  </property>
  <property fmtid="{D5CDD505-2E9C-101B-9397-08002B2CF9AE}" pid="5" name="ContentTypeId">
    <vt:lpwstr>0x0101007E25BB633275BB4F95997480B61938F3</vt:lpwstr>
  </property>
</Properties>
</file>