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3"/>
  </p:notesMasterIdLst>
  <p:sldIdLst>
    <p:sldId id="29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5050"/>
    <a:srgbClr val="FFFF99"/>
    <a:srgbClr val="00FFFF"/>
    <a:srgbClr val="FFFF00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60" autoAdjust="0"/>
    <p:restoredTop sz="94712" autoAdjust="0"/>
  </p:normalViewPr>
  <p:slideViewPr>
    <p:cSldViewPr>
      <p:cViewPr varScale="1">
        <p:scale>
          <a:sx n="102" d="100"/>
          <a:sy n="102" d="100"/>
        </p:scale>
        <p:origin x="2414" y="72"/>
      </p:cViewPr>
      <p:guideLst>
        <p:guide orient="horz" pos="35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F64310D-6700-42CB-9BBB-4BF03F1DFCAA}" type="datetimeFigureOut">
              <a:rPr kumimoji="1" lang="ja-JP" altLang="en-US" smtClean="0"/>
              <a:pPr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7713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4A8882BA-8A9E-4E42-BADD-0F0A75DF3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8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明朝" charset="-128"/>
            </a:endParaRPr>
          </a:p>
        </p:txBody>
      </p:sp>
      <p:sp>
        <p:nvSpPr>
          <p:cNvPr id="6451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6144" indent="-28500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9639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774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11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33047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94183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55320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916456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C14EB3D-B7A7-41F9-B7E8-B9D0A14ED6F3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71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26988"/>
            <a:ext cx="9144000" cy="2232026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>
            <a:spLocks noChangeArrowheads="1"/>
          </p:cNvSpPr>
          <p:nvPr userDrawn="1"/>
        </p:nvSpPr>
        <p:spPr bwMode="auto">
          <a:xfrm>
            <a:off x="4426927" y="3717925"/>
            <a:ext cx="216877" cy="215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6" name="Picture 14" descr="和英タテ小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04" y="5013326"/>
            <a:ext cx="1143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1466" y="6742114"/>
            <a:ext cx="9144000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58A6581-D394-4FDD-B55A-B3D2CDF697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0863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866D998-B3EE-455E-AABB-1E665F7024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24042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A888C8A2-B4B0-4EB2-B2BF-79019511C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4517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22EA97D5-89E3-4DB4-8CDD-883058875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8708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196975"/>
            <a:ext cx="4044462" cy="2387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736975"/>
            <a:ext cx="4044462" cy="238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0B426-A0D7-47E5-9FF0-B64BA1A80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9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632C0-01F7-4998-8503-1E2E0ADE8F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63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F3EF5C99-175F-40A0-A79B-A33B2DB9C3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38785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E29E86F-960C-4382-AC72-0FD9C15D31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3193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D0EB298F-950F-413C-B139-5F1EA08CD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7382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8EE412F3-0E45-434E-ADFB-D15372931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290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CE052F0-8C7A-42B5-976D-A6E6622B45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2373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42B2FE64-322A-4984-85BE-8578798C96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1864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6D9C4D1C-6D7C-429D-80B8-53C6E94C8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5108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8E237BF-D280-4C2F-A6AF-F538575BE7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572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0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67ECA-C0CC-44C5-96BA-E4C6126C1706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80402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-5862" y="317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pic>
        <p:nvPicPr>
          <p:cNvPr id="1033" name="Picture 11" descr="プレゼン中頁用_和1#713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1414"/>
            <a:ext cx="9144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19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9" name="Rectangle 4"/>
          <p:cNvSpPr>
            <a:spLocks noChangeArrowheads="1"/>
          </p:cNvSpPr>
          <p:nvPr/>
        </p:nvSpPr>
        <p:spPr bwMode="auto">
          <a:xfrm>
            <a:off x="0" y="-26987"/>
            <a:ext cx="9144000" cy="47625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スタートアップ・エコシステム形成支援により設立されたベンチャー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4832" y="944956"/>
            <a:ext cx="8928992" cy="86595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採択課題名：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研究代表者：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大学名　研究科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zh-CN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役職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氏名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ja-JP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30110" y="1606061"/>
            <a:ext cx="9198768" cy="35713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b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00176" y="2034025"/>
            <a:ext cx="8928992" cy="2419379"/>
          </a:xfrm>
          <a:prstGeom prst="roundRect">
            <a:avLst>
              <a:gd name="adj" fmla="val 3860"/>
            </a:avLst>
          </a:prstGeom>
          <a:noFill/>
          <a:ln w="9525">
            <a:solidFill>
              <a:srgbClr val="00206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285750" indent="-360000">
              <a:lnSpc>
                <a:spcPts val="15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社名：○○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設立日：平成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トピックス：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　　　　　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57200">
              <a:lnSpc>
                <a:spcPts val="18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54A328-5890-4E83-A1B4-69AA159F84EB}"/>
              </a:ext>
            </a:extLst>
          </p:cNvPr>
          <p:cNvSpPr/>
          <p:nvPr/>
        </p:nvSpPr>
        <p:spPr>
          <a:xfrm>
            <a:off x="100176" y="342820"/>
            <a:ext cx="8943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457200">
              <a:lnSpc>
                <a:spcPts val="1800"/>
              </a:lnSpc>
              <a:buFont typeface="Wingdings" panose="05000000000000000000" pitchFamily="2" charset="2"/>
              <a:buChar char="Ø"/>
              <a:defRPr/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事業の狙い：○○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0C5EF7F-F41D-4F75-B748-B7F4E4F93092}"/>
              </a:ext>
            </a:extLst>
          </p:cNvPr>
          <p:cNvSpPr/>
          <p:nvPr/>
        </p:nvSpPr>
        <p:spPr bwMode="auto">
          <a:xfrm>
            <a:off x="1331640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図または表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425EE31-4345-4C7A-B2CC-BBD8ACD44109}"/>
              </a:ext>
            </a:extLst>
          </p:cNvPr>
          <p:cNvSpPr/>
          <p:nvPr/>
        </p:nvSpPr>
        <p:spPr bwMode="auto">
          <a:xfrm>
            <a:off x="5436096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図または表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68ADEF-E733-46AF-BD33-9808C4F56F1B}"/>
              </a:ext>
            </a:extLst>
          </p:cNvPr>
          <p:cNvSpPr txBox="1"/>
          <p:nvPr/>
        </p:nvSpPr>
        <p:spPr>
          <a:xfrm>
            <a:off x="1698976" y="6591063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web</a:t>
            </a:r>
            <a:r>
              <a:rPr kumimoji="1" lang="ja-JP" altLang="en-US" sz="1050" dirty="0"/>
              <a:t>から引用する場合はアドレスも記載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63E7CC5-CA1F-4817-BDB4-66A4A5F36E85}"/>
              </a:ext>
            </a:extLst>
          </p:cNvPr>
          <p:cNvSpPr txBox="1"/>
          <p:nvPr/>
        </p:nvSpPr>
        <p:spPr>
          <a:xfrm>
            <a:off x="2788942" y="2266238"/>
            <a:ext cx="4879402" cy="58477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kern="0" dirty="0">
                <a:solidFill>
                  <a:srgbClr val="FF0000"/>
                </a:solidFill>
              </a:rPr>
              <a:t>事業の成果として、公開させて頂く場合がありますので、</a:t>
            </a:r>
            <a:endParaRPr lang="en-US" altLang="ja-JP" sz="1600" b="1" kern="0" dirty="0">
              <a:solidFill>
                <a:srgbClr val="FF0000"/>
              </a:solidFill>
            </a:endParaRPr>
          </a:p>
          <a:p>
            <a:pPr algn="ctr"/>
            <a:r>
              <a:rPr lang="ja-JP" altLang="en-US" sz="1600" b="1" kern="0" dirty="0">
                <a:solidFill>
                  <a:srgbClr val="FF0000"/>
                </a:solidFill>
              </a:rPr>
              <a:t>公開可能な情報をご記載願います</a:t>
            </a:r>
          </a:p>
        </p:txBody>
      </p:sp>
    </p:spTree>
    <p:extLst>
      <p:ext uri="{BB962C8B-B14F-4D97-AF65-F5344CB8AC3E}">
        <p14:creationId xmlns:p14="http://schemas.microsoft.com/office/powerpoint/2010/main" val="1464909965"/>
      </p:ext>
    </p:extLst>
  </p:cSld>
  <p:clrMapOvr>
    <a:masterClrMapping/>
  </p:clrMapOvr>
</p:sld>
</file>

<file path=ppt/theme/theme1.xml><?xml version="1.0" encoding="utf-8"?>
<a:theme xmlns:a="http://schemas.openxmlformats.org/drawingml/2006/main" name="講演資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講演資料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講演資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103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Wingdings</vt:lpstr>
      <vt:lpstr>講演資料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2022-07-28T01:01:35Z</dcterms:created>
  <dcterms:modified xsi:type="dcterms:W3CDTF">2022-11-29T07:13:13Z</dcterms:modified>
</cp:coreProperties>
</file>