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notesSlides/notesSlide8.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autoCompressPictures="0">
  <p:sldMasterIdLst>
    <p:sldMasterId id="2147483715" r:id="rId1"/>
    <p:sldMasterId id="2147483779" r:id="rId2"/>
  </p:sldMasterIdLst>
  <p:notesMasterIdLst>
    <p:notesMasterId r:id="rId15"/>
  </p:notesMasterIdLst>
  <p:handoutMasterIdLst>
    <p:handoutMasterId r:id="rId16"/>
  </p:handoutMasterIdLst>
  <p:sldIdLst>
    <p:sldId id="256" r:id="rId3"/>
    <p:sldId id="1383" r:id="rId4"/>
    <p:sldId id="522" r:id="rId5"/>
    <p:sldId id="492" r:id="rId6"/>
    <p:sldId id="475" r:id="rId7"/>
    <p:sldId id="490" r:id="rId8"/>
    <p:sldId id="496" r:id="rId9"/>
    <p:sldId id="523" r:id="rId10"/>
    <p:sldId id="524" r:id="rId11"/>
    <p:sldId id="525" r:id="rId12"/>
    <p:sldId id="527" r:id="rId13"/>
    <p:sldId id="476" r:id="rId14"/>
  </p:sldIdLst>
  <p:sldSz cx="9906000" cy="6858000" type="A4"/>
  <p:notesSz cx="6802438" cy="9934575"/>
  <p:custDataLst>
    <p:tags r:id="rId17"/>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66" userDrawn="1">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53" autoAdjust="0"/>
    <p:restoredTop sz="95662" autoAdjust="0"/>
  </p:normalViewPr>
  <p:slideViewPr>
    <p:cSldViewPr snapToObjects="1" showGuides="1">
      <p:cViewPr varScale="1">
        <p:scale>
          <a:sx n="105" d="100"/>
          <a:sy n="105" d="100"/>
        </p:scale>
        <p:origin x="1584" y="102"/>
      </p:cViewPr>
      <p:guideLst>
        <p:guide orient="horz" pos="3566"/>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Objects="1" showGuides="1">
      <p:cViewPr varScale="1">
        <p:scale>
          <a:sx n="121" d="100"/>
          <a:sy n="121" d="100"/>
        </p:scale>
        <p:origin x="298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ACD0365-DF38-6046-9301-954ABA44AAAD}"/>
              </a:ext>
            </a:extLst>
          </p:cNvPr>
          <p:cNvSpPr>
            <a:spLocks noGrp="1"/>
          </p:cNvSpPr>
          <p:nvPr>
            <p:ph type="hdr" sz="quarter"/>
          </p:nvPr>
        </p:nvSpPr>
        <p:spPr>
          <a:xfrm>
            <a:off x="2" y="1"/>
            <a:ext cx="2947722" cy="498454"/>
          </a:xfrm>
          <a:prstGeom prst="rect">
            <a:avLst/>
          </a:prstGeom>
        </p:spPr>
        <p:txBody>
          <a:bodyPr vert="horz" lIns="91430" tIns="45716" rIns="91430" bIns="45716"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B634775-D7A9-0542-ADD4-BA28AD6AB114}"/>
              </a:ext>
            </a:extLst>
          </p:cNvPr>
          <p:cNvSpPr>
            <a:spLocks noGrp="1"/>
          </p:cNvSpPr>
          <p:nvPr>
            <p:ph type="dt" sz="quarter" idx="1"/>
          </p:nvPr>
        </p:nvSpPr>
        <p:spPr>
          <a:xfrm>
            <a:off x="3853143" y="1"/>
            <a:ext cx="2947722" cy="498454"/>
          </a:xfrm>
          <a:prstGeom prst="rect">
            <a:avLst/>
          </a:prstGeom>
        </p:spPr>
        <p:txBody>
          <a:bodyPr vert="horz" lIns="91430" tIns="45716" rIns="91430" bIns="45716" rtlCol="0"/>
          <a:lstStyle>
            <a:lvl1pPr algn="r">
              <a:defRPr sz="1200"/>
            </a:lvl1pPr>
          </a:lstStyle>
          <a:p>
            <a:fld id="{5451D7CC-EF2C-FD46-8E9B-555F408ACD43}" type="datetimeFigureOut">
              <a:rPr kumimoji="1" lang="ja-JP" altLang="en-US" smtClean="0"/>
              <a:t>2023/9/6</a:t>
            </a:fld>
            <a:endParaRPr kumimoji="1" lang="ja-JP" altLang="en-US"/>
          </a:p>
        </p:txBody>
      </p:sp>
      <p:sp>
        <p:nvSpPr>
          <p:cNvPr id="4" name="フッター プレースホルダー 3">
            <a:extLst>
              <a:ext uri="{FF2B5EF4-FFF2-40B4-BE49-F238E27FC236}">
                <a16:creationId xmlns:a16="http://schemas.microsoft.com/office/drawing/2014/main" id="{79A105A2-D089-1A48-829A-82E85E34EE9C}"/>
              </a:ext>
            </a:extLst>
          </p:cNvPr>
          <p:cNvSpPr>
            <a:spLocks noGrp="1"/>
          </p:cNvSpPr>
          <p:nvPr>
            <p:ph type="ftr" sz="quarter" idx="2"/>
          </p:nvPr>
        </p:nvSpPr>
        <p:spPr>
          <a:xfrm>
            <a:off x="2" y="9436124"/>
            <a:ext cx="2947722" cy="498453"/>
          </a:xfrm>
          <a:prstGeom prst="rect">
            <a:avLst/>
          </a:prstGeom>
        </p:spPr>
        <p:txBody>
          <a:bodyPr vert="horz" lIns="91430" tIns="45716" rIns="91430" bIns="45716"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CEE9F88C-A495-8E4C-91E4-A0448F8E7A49}"/>
              </a:ext>
            </a:extLst>
          </p:cNvPr>
          <p:cNvSpPr>
            <a:spLocks noGrp="1"/>
          </p:cNvSpPr>
          <p:nvPr>
            <p:ph type="sldNum" sz="quarter" idx="3"/>
          </p:nvPr>
        </p:nvSpPr>
        <p:spPr>
          <a:xfrm>
            <a:off x="3853143" y="9436124"/>
            <a:ext cx="2947722" cy="498453"/>
          </a:xfrm>
          <a:prstGeom prst="rect">
            <a:avLst/>
          </a:prstGeom>
        </p:spPr>
        <p:txBody>
          <a:bodyPr vert="horz" lIns="91430" tIns="45716" rIns="91430" bIns="45716" rtlCol="0" anchor="b"/>
          <a:lstStyle>
            <a:lvl1pPr algn="r">
              <a:defRPr sz="1200"/>
            </a:lvl1pPr>
          </a:lstStyle>
          <a:p>
            <a:fld id="{B8E56E7F-BC97-8844-B5AB-A0E20FD94166}" type="slidenum">
              <a:rPr kumimoji="1" lang="ja-JP" altLang="en-US" smtClean="0"/>
              <a:t>‹#›</a:t>
            </a:fld>
            <a:endParaRPr kumimoji="1" lang="ja-JP" altLang="en-US"/>
          </a:p>
        </p:txBody>
      </p:sp>
    </p:spTree>
    <p:extLst>
      <p:ext uri="{BB962C8B-B14F-4D97-AF65-F5344CB8AC3E}">
        <p14:creationId xmlns:p14="http://schemas.microsoft.com/office/powerpoint/2010/main" val="4235008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7722" cy="498454"/>
          </a:xfrm>
          <a:prstGeom prst="rect">
            <a:avLst/>
          </a:prstGeom>
        </p:spPr>
        <p:txBody>
          <a:bodyPr vert="horz" lIns="91430" tIns="45716" rIns="91430"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3143" y="1"/>
            <a:ext cx="2947722" cy="498454"/>
          </a:xfrm>
          <a:prstGeom prst="rect">
            <a:avLst/>
          </a:prstGeom>
        </p:spPr>
        <p:txBody>
          <a:bodyPr vert="horz" lIns="91430" tIns="45716" rIns="91430" bIns="45716" rtlCol="0"/>
          <a:lstStyle>
            <a:lvl1pPr algn="r">
              <a:defRPr sz="1200"/>
            </a:lvl1pPr>
          </a:lstStyle>
          <a:p>
            <a:fld id="{038CA037-5F36-E240-9624-6014F2A8F4EC}" type="datetimeFigureOut">
              <a:rPr kumimoji="1" lang="ja-JP" altLang="en-US" smtClean="0"/>
              <a:t>2023/9/6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0288" cy="3351212"/>
          </a:xfrm>
          <a:prstGeom prst="rect">
            <a:avLst/>
          </a:prstGeom>
          <a:noFill/>
          <a:ln w="12700">
            <a:solidFill>
              <a:prstClr val="black"/>
            </a:solidFill>
          </a:ln>
        </p:spPr>
        <p:txBody>
          <a:bodyPr vert="horz" lIns="91430" tIns="45716" rIns="91430" bIns="45716" rtlCol="0" anchor="ctr"/>
          <a:lstStyle/>
          <a:p>
            <a:endParaRPr lang="ja-JP" altLang="en-US"/>
          </a:p>
        </p:txBody>
      </p:sp>
      <p:sp>
        <p:nvSpPr>
          <p:cNvPr id="5" name="ノート プレースホルダー 4"/>
          <p:cNvSpPr>
            <a:spLocks noGrp="1"/>
          </p:cNvSpPr>
          <p:nvPr>
            <p:ph type="body" sz="quarter" idx="3"/>
          </p:nvPr>
        </p:nvSpPr>
        <p:spPr>
          <a:xfrm>
            <a:off x="680244" y="4781016"/>
            <a:ext cx="5441950" cy="3911739"/>
          </a:xfrm>
          <a:prstGeom prst="rect">
            <a:avLst/>
          </a:prstGeom>
        </p:spPr>
        <p:txBody>
          <a:bodyPr vert="horz" lIns="91430" tIns="45716" rIns="91430" bIns="45716"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36124"/>
            <a:ext cx="2947722" cy="498453"/>
          </a:xfrm>
          <a:prstGeom prst="rect">
            <a:avLst/>
          </a:prstGeom>
        </p:spPr>
        <p:txBody>
          <a:bodyPr vert="horz" lIns="91430" tIns="45716" rIns="91430"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3143" y="9436124"/>
            <a:ext cx="2947722" cy="498453"/>
          </a:xfrm>
          <a:prstGeom prst="rect">
            <a:avLst/>
          </a:prstGeom>
        </p:spPr>
        <p:txBody>
          <a:bodyPr vert="horz" lIns="91430" tIns="45716" rIns="91430" bIns="45716" rtlCol="0" anchor="b"/>
          <a:lstStyle>
            <a:lvl1pPr algn="r">
              <a:defRPr sz="1200"/>
            </a:lvl1pPr>
          </a:lstStyle>
          <a:p>
            <a:fld id="{17B69022-2E16-7042-BFCB-B914F4A6E3B0}" type="slidenum">
              <a:rPr kumimoji="1" lang="ja-JP" altLang="en-US" smtClean="0"/>
              <a:t>‹#›</a:t>
            </a:fld>
            <a:endParaRPr kumimoji="1" lang="ja-JP" altLang="en-US"/>
          </a:p>
        </p:txBody>
      </p:sp>
    </p:spTree>
    <p:extLst>
      <p:ext uri="{BB962C8B-B14F-4D97-AF65-F5344CB8AC3E}">
        <p14:creationId xmlns:p14="http://schemas.microsoft.com/office/powerpoint/2010/main" val="40201952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pPr marL="0" marR="0" lvl="0" indent="0" algn="r" defTabSz="957584" rtl="0" eaLnBrk="1" fontAlgn="base" latinLnBrk="0" hangingPunct="1">
              <a:lnSpc>
                <a:spcPct val="100000"/>
              </a:lnSpc>
              <a:spcBef>
                <a:spcPct val="50000"/>
              </a:spcBef>
              <a:spcAft>
                <a:spcPct val="0"/>
              </a:spcAft>
              <a:buClrTx/>
              <a:buSzTx/>
              <a:buFontTx/>
              <a:buNone/>
              <a:tabLst/>
              <a:defRPr/>
            </a:pPr>
            <a:fld id="{E0F97605-2DAB-4BA4-9546-9AFAD979C542}" type="datetime8">
              <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r" defTabSz="957584" rtl="0" eaLnBrk="1" fontAlgn="base" latinLnBrk="0" hangingPunct="1">
                <a:lnSpc>
                  <a:spcPct val="100000"/>
                </a:lnSpc>
                <a:spcBef>
                  <a:spcPct val="50000"/>
                </a:spcBef>
                <a:spcAft>
                  <a:spcPct val="0"/>
                </a:spcAft>
                <a:buClrTx/>
                <a:buSzTx/>
                <a:buFontTx/>
                <a:buNone/>
                <a:tabLst/>
                <a:defRPr/>
              </a:pPr>
              <a:t>9/6/2023 3:50 PM</a:t>
            </a:fld>
            <a:endPar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8915" name="Rectangle 7"/>
          <p:cNvSpPr>
            <a:spLocks noGrp="1" noChangeArrowheads="1"/>
          </p:cNvSpPr>
          <p:nvPr>
            <p:ph type="sldNum" sz="quarter" idx="5"/>
          </p:nvPr>
        </p:nvSpPr>
        <p:spPr>
          <a:noFill/>
        </p:spPr>
        <p:txBody>
          <a:bodyPr/>
          <a:lstStyle/>
          <a:p>
            <a:pPr marL="0" marR="0" lvl="0" indent="0" algn="r" defTabSz="957584" rtl="0" eaLnBrk="1" fontAlgn="base" latinLnBrk="0" hangingPunct="1">
              <a:lnSpc>
                <a:spcPct val="100000"/>
              </a:lnSpc>
              <a:spcBef>
                <a:spcPct val="50000"/>
              </a:spcBef>
              <a:spcAft>
                <a:spcPct val="0"/>
              </a:spcAft>
              <a:buClrTx/>
              <a:buSzTx/>
              <a:buFontTx/>
              <a:buNone/>
              <a:tabLst/>
              <a:defRPr/>
            </a:pPr>
            <a:fld id="{E002E5FF-962A-4A73-B820-974153EA34F5}" type="slidenum">
              <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r" defTabSz="957584" rtl="0" eaLnBrk="1" fontAlgn="base" latinLnBrk="0" hangingPunct="1">
                <a:lnSpc>
                  <a:spcPct val="100000"/>
                </a:lnSpc>
                <a:spcBef>
                  <a:spcPct val="50000"/>
                </a:spcBef>
                <a:spcAft>
                  <a:spcPct val="0"/>
                </a:spcAft>
                <a:buClrTx/>
                <a:buSzTx/>
                <a:buFontTx/>
                <a:buNone/>
                <a:tabLst/>
                <a:defRPr/>
              </a:pPr>
              <a:t>3</a:t>
            </a:fld>
            <a:endPar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pPr marL="0" marR="0" lvl="0" indent="0" algn="r" defTabSz="957584" rtl="0" eaLnBrk="1" fontAlgn="base" latinLnBrk="0" hangingPunct="1">
              <a:lnSpc>
                <a:spcPct val="100000"/>
              </a:lnSpc>
              <a:spcBef>
                <a:spcPct val="50000"/>
              </a:spcBef>
              <a:spcAft>
                <a:spcPct val="0"/>
              </a:spcAft>
              <a:buClrTx/>
              <a:buSzTx/>
              <a:buFontTx/>
              <a:buNone/>
              <a:tabLst/>
              <a:defRPr/>
            </a:pPr>
            <a:fld id="{E0F97605-2DAB-4BA4-9546-9AFAD979C542}" type="datetime8">
              <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r" defTabSz="957584" rtl="0" eaLnBrk="1" fontAlgn="base" latinLnBrk="0" hangingPunct="1">
                <a:lnSpc>
                  <a:spcPct val="100000"/>
                </a:lnSpc>
                <a:spcBef>
                  <a:spcPct val="50000"/>
                </a:spcBef>
                <a:spcAft>
                  <a:spcPct val="0"/>
                </a:spcAft>
                <a:buClrTx/>
                <a:buSzTx/>
                <a:buFontTx/>
                <a:buNone/>
                <a:tabLst/>
                <a:defRPr/>
              </a:pPr>
              <a:t>9/6/2023 3:50 PM</a:t>
            </a:fld>
            <a:endPar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8915" name="Rectangle 7"/>
          <p:cNvSpPr>
            <a:spLocks noGrp="1" noChangeArrowheads="1"/>
          </p:cNvSpPr>
          <p:nvPr>
            <p:ph type="sldNum" sz="quarter" idx="5"/>
          </p:nvPr>
        </p:nvSpPr>
        <p:spPr>
          <a:noFill/>
        </p:spPr>
        <p:txBody>
          <a:bodyPr/>
          <a:lstStyle/>
          <a:p>
            <a:pPr marL="0" marR="0" lvl="0" indent="0" algn="r" defTabSz="957584" rtl="0" eaLnBrk="1" fontAlgn="base" latinLnBrk="0" hangingPunct="1">
              <a:lnSpc>
                <a:spcPct val="100000"/>
              </a:lnSpc>
              <a:spcBef>
                <a:spcPct val="50000"/>
              </a:spcBef>
              <a:spcAft>
                <a:spcPct val="0"/>
              </a:spcAft>
              <a:buClrTx/>
              <a:buSzTx/>
              <a:buFontTx/>
              <a:buNone/>
              <a:tabLst/>
              <a:defRPr/>
            </a:pPr>
            <a:fld id="{E002E5FF-962A-4A73-B820-974153EA34F5}" type="slidenum">
              <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r" defTabSz="957584" rtl="0" eaLnBrk="1" fontAlgn="base" latinLnBrk="0" hangingPunct="1">
                <a:lnSpc>
                  <a:spcPct val="100000"/>
                </a:lnSpc>
                <a:spcBef>
                  <a:spcPct val="50000"/>
                </a:spcBef>
                <a:spcAft>
                  <a:spcPct val="0"/>
                </a:spcAft>
                <a:buClrTx/>
                <a:buSzTx/>
                <a:buFontTx/>
                <a:buNone/>
                <a:tabLst/>
                <a:defRPr/>
              </a:pPr>
              <a:t>4</a:t>
            </a:fld>
            <a:endPar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pPr marL="0" marR="0" lvl="0" indent="0" algn="r" defTabSz="957584" rtl="0" eaLnBrk="1" fontAlgn="base" latinLnBrk="0" hangingPunct="1">
              <a:lnSpc>
                <a:spcPct val="100000"/>
              </a:lnSpc>
              <a:spcBef>
                <a:spcPct val="50000"/>
              </a:spcBef>
              <a:spcAft>
                <a:spcPct val="0"/>
              </a:spcAft>
              <a:buClrTx/>
              <a:buSzTx/>
              <a:buFontTx/>
              <a:buNone/>
              <a:tabLst/>
              <a:defRPr/>
            </a:pPr>
            <a:fld id="{E0F97605-2DAB-4BA4-9546-9AFAD979C542}" type="datetime8">
              <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r" defTabSz="957584" rtl="0" eaLnBrk="1" fontAlgn="base" latinLnBrk="0" hangingPunct="1">
                <a:lnSpc>
                  <a:spcPct val="100000"/>
                </a:lnSpc>
                <a:spcBef>
                  <a:spcPct val="50000"/>
                </a:spcBef>
                <a:spcAft>
                  <a:spcPct val="0"/>
                </a:spcAft>
                <a:buClrTx/>
                <a:buSzTx/>
                <a:buFontTx/>
                <a:buNone/>
                <a:tabLst/>
                <a:defRPr/>
              </a:pPr>
              <a:t>9/6/2023 3:50 PM</a:t>
            </a:fld>
            <a:endPar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8915" name="Rectangle 7"/>
          <p:cNvSpPr>
            <a:spLocks noGrp="1" noChangeArrowheads="1"/>
          </p:cNvSpPr>
          <p:nvPr>
            <p:ph type="sldNum" sz="quarter" idx="5"/>
          </p:nvPr>
        </p:nvSpPr>
        <p:spPr>
          <a:noFill/>
        </p:spPr>
        <p:txBody>
          <a:bodyPr/>
          <a:lstStyle/>
          <a:p>
            <a:pPr marL="0" marR="0" lvl="0" indent="0" algn="r" defTabSz="957584" rtl="0" eaLnBrk="1" fontAlgn="base" latinLnBrk="0" hangingPunct="1">
              <a:lnSpc>
                <a:spcPct val="100000"/>
              </a:lnSpc>
              <a:spcBef>
                <a:spcPct val="50000"/>
              </a:spcBef>
              <a:spcAft>
                <a:spcPct val="0"/>
              </a:spcAft>
              <a:buClrTx/>
              <a:buSzTx/>
              <a:buFontTx/>
              <a:buNone/>
              <a:tabLst/>
              <a:defRPr/>
            </a:pPr>
            <a:fld id="{E002E5FF-962A-4A73-B820-974153EA34F5}" type="slidenum">
              <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r" defTabSz="957584" rtl="0" eaLnBrk="1" fontAlgn="base" latinLnBrk="0" hangingPunct="1">
                <a:lnSpc>
                  <a:spcPct val="100000"/>
                </a:lnSpc>
                <a:spcBef>
                  <a:spcPct val="50000"/>
                </a:spcBef>
                <a:spcAft>
                  <a:spcPct val="0"/>
                </a:spcAft>
                <a:buClrTx/>
                <a:buSzTx/>
                <a:buFontTx/>
                <a:buNone/>
                <a:tabLst/>
                <a:defRPr/>
              </a:pPr>
              <a:t>5</a:t>
            </a:fld>
            <a:endPar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pPr marL="0" marR="0" lvl="0" indent="0" algn="r" defTabSz="957584" rtl="0" eaLnBrk="1" fontAlgn="base" latinLnBrk="0" hangingPunct="1">
              <a:lnSpc>
                <a:spcPct val="100000"/>
              </a:lnSpc>
              <a:spcBef>
                <a:spcPct val="50000"/>
              </a:spcBef>
              <a:spcAft>
                <a:spcPct val="0"/>
              </a:spcAft>
              <a:buClrTx/>
              <a:buSzTx/>
              <a:buFontTx/>
              <a:buNone/>
              <a:tabLst/>
              <a:defRPr/>
            </a:pPr>
            <a:fld id="{E0F97605-2DAB-4BA4-9546-9AFAD979C542}" type="datetime8">
              <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r" defTabSz="957584" rtl="0" eaLnBrk="1" fontAlgn="base" latinLnBrk="0" hangingPunct="1">
                <a:lnSpc>
                  <a:spcPct val="100000"/>
                </a:lnSpc>
                <a:spcBef>
                  <a:spcPct val="50000"/>
                </a:spcBef>
                <a:spcAft>
                  <a:spcPct val="0"/>
                </a:spcAft>
                <a:buClrTx/>
                <a:buSzTx/>
                <a:buFontTx/>
                <a:buNone/>
                <a:tabLst/>
                <a:defRPr/>
              </a:pPr>
              <a:t>9/6/2023 3:50 PM</a:t>
            </a:fld>
            <a:endPar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8915" name="Rectangle 7"/>
          <p:cNvSpPr>
            <a:spLocks noGrp="1" noChangeArrowheads="1"/>
          </p:cNvSpPr>
          <p:nvPr>
            <p:ph type="sldNum" sz="quarter" idx="5"/>
          </p:nvPr>
        </p:nvSpPr>
        <p:spPr>
          <a:noFill/>
        </p:spPr>
        <p:txBody>
          <a:bodyPr/>
          <a:lstStyle/>
          <a:p>
            <a:pPr marL="0" marR="0" lvl="0" indent="0" algn="r" defTabSz="957584" rtl="0" eaLnBrk="1" fontAlgn="base" latinLnBrk="0" hangingPunct="1">
              <a:lnSpc>
                <a:spcPct val="100000"/>
              </a:lnSpc>
              <a:spcBef>
                <a:spcPct val="50000"/>
              </a:spcBef>
              <a:spcAft>
                <a:spcPct val="0"/>
              </a:spcAft>
              <a:buClrTx/>
              <a:buSzTx/>
              <a:buFontTx/>
              <a:buNone/>
              <a:tabLst/>
              <a:defRPr/>
            </a:pPr>
            <a:fld id="{E002E5FF-962A-4A73-B820-974153EA34F5}" type="slidenum">
              <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r" defTabSz="957584" rtl="0" eaLnBrk="1" fontAlgn="base" latinLnBrk="0" hangingPunct="1">
                <a:lnSpc>
                  <a:spcPct val="100000"/>
                </a:lnSpc>
                <a:spcBef>
                  <a:spcPct val="50000"/>
                </a:spcBef>
                <a:spcAft>
                  <a:spcPct val="0"/>
                </a:spcAft>
                <a:buClrTx/>
                <a:buSzTx/>
                <a:buFontTx/>
                <a:buNone/>
                <a:tabLst/>
                <a:defRPr/>
              </a:pPr>
              <a:t>6</a:t>
            </a:fld>
            <a:endPar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246391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pPr marL="0" marR="0" lvl="0" indent="0" algn="r" defTabSz="957584" rtl="0" eaLnBrk="1" fontAlgn="base" latinLnBrk="0" hangingPunct="1">
              <a:lnSpc>
                <a:spcPct val="100000"/>
              </a:lnSpc>
              <a:spcBef>
                <a:spcPct val="50000"/>
              </a:spcBef>
              <a:spcAft>
                <a:spcPct val="0"/>
              </a:spcAft>
              <a:buClrTx/>
              <a:buSzTx/>
              <a:buFontTx/>
              <a:buNone/>
              <a:tabLst/>
              <a:defRPr/>
            </a:pPr>
            <a:fld id="{E0F97605-2DAB-4BA4-9546-9AFAD979C542}" type="datetime8">
              <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r" defTabSz="957584" rtl="0" eaLnBrk="1" fontAlgn="base" latinLnBrk="0" hangingPunct="1">
                <a:lnSpc>
                  <a:spcPct val="100000"/>
                </a:lnSpc>
                <a:spcBef>
                  <a:spcPct val="50000"/>
                </a:spcBef>
                <a:spcAft>
                  <a:spcPct val="0"/>
                </a:spcAft>
                <a:buClrTx/>
                <a:buSzTx/>
                <a:buFontTx/>
                <a:buNone/>
                <a:tabLst/>
                <a:defRPr/>
              </a:pPr>
              <a:t>9/6/2023 3:50 PM</a:t>
            </a:fld>
            <a:endPar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8915" name="Rectangle 7"/>
          <p:cNvSpPr>
            <a:spLocks noGrp="1" noChangeArrowheads="1"/>
          </p:cNvSpPr>
          <p:nvPr>
            <p:ph type="sldNum" sz="quarter" idx="5"/>
          </p:nvPr>
        </p:nvSpPr>
        <p:spPr>
          <a:noFill/>
        </p:spPr>
        <p:txBody>
          <a:bodyPr/>
          <a:lstStyle/>
          <a:p>
            <a:pPr marL="0" marR="0" lvl="0" indent="0" algn="r" defTabSz="957584" rtl="0" eaLnBrk="1" fontAlgn="base" latinLnBrk="0" hangingPunct="1">
              <a:lnSpc>
                <a:spcPct val="100000"/>
              </a:lnSpc>
              <a:spcBef>
                <a:spcPct val="50000"/>
              </a:spcBef>
              <a:spcAft>
                <a:spcPct val="0"/>
              </a:spcAft>
              <a:buClrTx/>
              <a:buSzTx/>
              <a:buFontTx/>
              <a:buNone/>
              <a:tabLst/>
              <a:defRPr/>
            </a:pPr>
            <a:fld id="{E002E5FF-962A-4A73-B820-974153EA34F5}" type="slidenum">
              <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r" defTabSz="957584" rtl="0" eaLnBrk="1" fontAlgn="base" latinLnBrk="0" hangingPunct="1">
                <a:lnSpc>
                  <a:spcPct val="100000"/>
                </a:lnSpc>
                <a:spcBef>
                  <a:spcPct val="50000"/>
                </a:spcBef>
                <a:spcAft>
                  <a:spcPct val="0"/>
                </a:spcAft>
                <a:buClrTx/>
                <a:buSzTx/>
                <a:buFontTx/>
                <a:buNone/>
                <a:tabLst/>
                <a:defRPr/>
              </a:pPr>
              <a:t>7</a:t>
            </a:fld>
            <a:endPar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866666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pPr marL="0" marR="0" lvl="0" indent="0" algn="r" defTabSz="957584" rtl="0" eaLnBrk="1" fontAlgn="base" latinLnBrk="0" hangingPunct="1">
              <a:lnSpc>
                <a:spcPct val="100000"/>
              </a:lnSpc>
              <a:spcBef>
                <a:spcPct val="50000"/>
              </a:spcBef>
              <a:spcAft>
                <a:spcPct val="0"/>
              </a:spcAft>
              <a:buClrTx/>
              <a:buSzTx/>
              <a:buFontTx/>
              <a:buNone/>
              <a:tabLst/>
              <a:defRPr/>
            </a:pPr>
            <a:fld id="{E0F97605-2DAB-4BA4-9546-9AFAD979C542}" type="datetime8">
              <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r" defTabSz="957584" rtl="0" eaLnBrk="1" fontAlgn="base" latinLnBrk="0" hangingPunct="1">
                <a:lnSpc>
                  <a:spcPct val="100000"/>
                </a:lnSpc>
                <a:spcBef>
                  <a:spcPct val="50000"/>
                </a:spcBef>
                <a:spcAft>
                  <a:spcPct val="0"/>
                </a:spcAft>
                <a:buClrTx/>
                <a:buSzTx/>
                <a:buFontTx/>
                <a:buNone/>
                <a:tabLst/>
                <a:defRPr/>
              </a:pPr>
              <a:t>9/6/2023 3:50 PM</a:t>
            </a:fld>
            <a:endPar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8915" name="Rectangle 7"/>
          <p:cNvSpPr>
            <a:spLocks noGrp="1" noChangeArrowheads="1"/>
          </p:cNvSpPr>
          <p:nvPr>
            <p:ph type="sldNum" sz="quarter" idx="5"/>
          </p:nvPr>
        </p:nvSpPr>
        <p:spPr>
          <a:noFill/>
        </p:spPr>
        <p:txBody>
          <a:bodyPr/>
          <a:lstStyle/>
          <a:p>
            <a:pPr marL="0" marR="0" lvl="0" indent="0" algn="r" defTabSz="957584" rtl="0" eaLnBrk="1" fontAlgn="base" latinLnBrk="0" hangingPunct="1">
              <a:lnSpc>
                <a:spcPct val="100000"/>
              </a:lnSpc>
              <a:spcBef>
                <a:spcPct val="50000"/>
              </a:spcBef>
              <a:spcAft>
                <a:spcPct val="0"/>
              </a:spcAft>
              <a:buClrTx/>
              <a:buSzTx/>
              <a:buFontTx/>
              <a:buNone/>
              <a:tabLst/>
              <a:defRPr/>
            </a:pPr>
            <a:fld id="{E002E5FF-962A-4A73-B820-974153EA34F5}" type="slidenum">
              <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r" defTabSz="957584" rtl="0" eaLnBrk="1" fontAlgn="base" latinLnBrk="0" hangingPunct="1">
                <a:lnSpc>
                  <a:spcPct val="100000"/>
                </a:lnSpc>
                <a:spcBef>
                  <a:spcPct val="50000"/>
                </a:spcBef>
                <a:spcAft>
                  <a:spcPct val="0"/>
                </a:spcAft>
                <a:buClrTx/>
                <a:buSzTx/>
                <a:buFontTx/>
                <a:buNone/>
                <a:tabLst/>
                <a:defRPr/>
              </a:pPr>
              <a:t>8</a:t>
            </a:fld>
            <a:endPar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195212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pPr marL="0" marR="0" lvl="0" indent="0" algn="r" defTabSz="957584" rtl="0" eaLnBrk="1" fontAlgn="base" latinLnBrk="0" hangingPunct="1">
              <a:lnSpc>
                <a:spcPct val="100000"/>
              </a:lnSpc>
              <a:spcBef>
                <a:spcPct val="50000"/>
              </a:spcBef>
              <a:spcAft>
                <a:spcPct val="0"/>
              </a:spcAft>
              <a:buClrTx/>
              <a:buSzTx/>
              <a:buFontTx/>
              <a:buNone/>
              <a:tabLst/>
              <a:defRPr/>
            </a:pPr>
            <a:fld id="{E0F97605-2DAB-4BA4-9546-9AFAD979C542}" type="datetime8">
              <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r" defTabSz="957584" rtl="0" eaLnBrk="1" fontAlgn="base" latinLnBrk="0" hangingPunct="1">
                <a:lnSpc>
                  <a:spcPct val="100000"/>
                </a:lnSpc>
                <a:spcBef>
                  <a:spcPct val="50000"/>
                </a:spcBef>
                <a:spcAft>
                  <a:spcPct val="0"/>
                </a:spcAft>
                <a:buClrTx/>
                <a:buSzTx/>
                <a:buFontTx/>
                <a:buNone/>
                <a:tabLst/>
                <a:defRPr/>
              </a:pPr>
              <a:t>9/6/2023 3:50 PM</a:t>
            </a:fld>
            <a:endPar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8915" name="Rectangle 7"/>
          <p:cNvSpPr>
            <a:spLocks noGrp="1" noChangeArrowheads="1"/>
          </p:cNvSpPr>
          <p:nvPr>
            <p:ph type="sldNum" sz="quarter" idx="5"/>
          </p:nvPr>
        </p:nvSpPr>
        <p:spPr>
          <a:noFill/>
        </p:spPr>
        <p:txBody>
          <a:bodyPr/>
          <a:lstStyle/>
          <a:p>
            <a:pPr marL="0" marR="0" lvl="0" indent="0" algn="r" defTabSz="957584" rtl="0" eaLnBrk="1" fontAlgn="base" latinLnBrk="0" hangingPunct="1">
              <a:lnSpc>
                <a:spcPct val="100000"/>
              </a:lnSpc>
              <a:spcBef>
                <a:spcPct val="50000"/>
              </a:spcBef>
              <a:spcAft>
                <a:spcPct val="0"/>
              </a:spcAft>
              <a:buClrTx/>
              <a:buSzTx/>
              <a:buFontTx/>
              <a:buNone/>
              <a:tabLst/>
              <a:defRPr/>
            </a:pPr>
            <a:fld id="{E002E5FF-962A-4A73-B820-974153EA34F5}" type="slidenum">
              <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r" defTabSz="957584" rtl="0" eaLnBrk="1" fontAlgn="base" latinLnBrk="0" hangingPunct="1">
                <a:lnSpc>
                  <a:spcPct val="100000"/>
                </a:lnSpc>
                <a:spcBef>
                  <a:spcPct val="50000"/>
                </a:spcBef>
                <a:spcAft>
                  <a:spcPct val="0"/>
                </a:spcAft>
                <a:buClrTx/>
                <a:buSzTx/>
                <a:buFontTx/>
                <a:buNone/>
                <a:tabLst/>
                <a:defRPr/>
              </a:pPr>
              <a:t>9</a:t>
            </a:fld>
            <a:endPar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41764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pPr marL="0" marR="0" lvl="0" indent="0" algn="r" defTabSz="957584" rtl="0" eaLnBrk="1" fontAlgn="base" latinLnBrk="0" hangingPunct="1">
              <a:lnSpc>
                <a:spcPct val="100000"/>
              </a:lnSpc>
              <a:spcBef>
                <a:spcPct val="50000"/>
              </a:spcBef>
              <a:spcAft>
                <a:spcPct val="0"/>
              </a:spcAft>
              <a:buClrTx/>
              <a:buSzTx/>
              <a:buFontTx/>
              <a:buNone/>
              <a:tabLst/>
              <a:defRPr/>
            </a:pPr>
            <a:fld id="{E0F97605-2DAB-4BA4-9546-9AFAD979C542}" type="datetime8">
              <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r" defTabSz="957584" rtl="0" eaLnBrk="1" fontAlgn="base" latinLnBrk="0" hangingPunct="1">
                <a:lnSpc>
                  <a:spcPct val="100000"/>
                </a:lnSpc>
                <a:spcBef>
                  <a:spcPct val="50000"/>
                </a:spcBef>
                <a:spcAft>
                  <a:spcPct val="0"/>
                </a:spcAft>
                <a:buClrTx/>
                <a:buSzTx/>
                <a:buFontTx/>
                <a:buNone/>
                <a:tabLst/>
                <a:defRPr/>
              </a:pPr>
              <a:t>9/6/2023 3:50 PM</a:t>
            </a:fld>
            <a:endPar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8915" name="Rectangle 7"/>
          <p:cNvSpPr>
            <a:spLocks noGrp="1" noChangeArrowheads="1"/>
          </p:cNvSpPr>
          <p:nvPr>
            <p:ph type="sldNum" sz="quarter" idx="5"/>
          </p:nvPr>
        </p:nvSpPr>
        <p:spPr>
          <a:noFill/>
        </p:spPr>
        <p:txBody>
          <a:bodyPr/>
          <a:lstStyle/>
          <a:p>
            <a:pPr marL="0" marR="0" lvl="0" indent="0" algn="r" defTabSz="957584" rtl="0" eaLnBrk="1" fontAlgn="base" latinLnBrk="0" hangingPunct="1">
              <a:lnSpc>
                <a:spcPct val="100000"/>
              </a:lnSpc>
              <a:spcBef>
                <a:spcPct val="50000"/>
              </a:spcBef>
              <a:spcAft>
                <a:spcPct val="0"/>
              </a:spcAft>
              <a:buClrTx/>
              <a:buSzTx/>
              <a:buFontTx/>
              <a:buNone/>
              <a:tabLst/>
              <a:defRPr/>
            </a:pPr>
            <a:fld id="{E002E5FF-962A-4A73-B820-974153EA34F5}" type="slidenum">
              <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r" defTabSz="957584" rtl="0" eaLnBrk="1" fontAlgn="base" latinLnBrk="0" hangingPunct="1">
                <a:lnSpc>
                  <a:spcPct val="100000"/>
                </a:lnSpc>
                <a:spcBef>
                  <a:spcPct val="50000"/>
                </a:spcBef>
                <a:spcAft>
                  <a:spcPct val="0"/>
                </a:spcAft>
                <a:buClrTx/>
                <a:buSzTx/>
                <a:buFontTx/>
                <a:buNone/>
                <a:tabLst/>
                <a:defRPr/>
              </a:pPr>
              <a:t>10</a:t>
            </a:fld>
            <a:endPar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527750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pPr marL="0" marR="0" lvl="0" indent="0" algn="r" defTabSz="957584" rtl="0" eaLnBrk="1" fontAlgn="base" latinLnBrk="0" hangingPunct="1">
              <a:lnSpc>
                <a:spcPct val="100000"/>
              </a:lnSpc>
              <a:spcBef>
                <a:spcPct val="50000"/>
              </a:spcBef>
              <a:spcAft>
                <a:spcPct val="0"/>
              </a:spcAft>
              <a:buClrTx/>
              <a:buSzTx/>
              <a:buFontTx/>
              <a:buNone/>
              <a:tabLst/>
              <a:defRPr/>
            </a:pPr>
            <a:fld id="{E0F97605-2DAB-4BA4-9546-9AFAD979C542}" type="datetime8">
              <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r" defTabSz="957584" rtl="0" eaLnBrk="1" fontAlgn="base" latinLnBrk="0" hangingPunct="1">
                <a:lnSpc>
                  <a:spcPct val="100000"/>
                </a:lnSpc>
                <a:spcBef>
                  <a:spcPct val="50000"/>
                </a:spcBef>
                <a:spcAft>
                  <a:spcPct val="0"/>
                </a:spcAft>
                <a:buClrTx/>
                <a:buSzTx/>
                <a:buFontTx/>
                <a:buNone/>
                <a:tabLst/>
                <a:defRPr/>
              </a:pPr>
              <a:t>9/6/2023 3:50 PM</a:t>
            </a:fld>
            <a:endPar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8915" name="Rectangle 7"/>
          <p:cNvSpPr>
            <a:spLocks noGrp="1" noChangeArrowheads="1"/>
          </p:cNvSpPr>
          <p:nvPr>
            <p:ph type="sldNum" sz="quarter" idx="5"/>
          </p:nvPr>
        </p:nvSpPr>
        <p:spPr>
          <a:noFill/>
        </p:spPr>
        <p:txBody>
          <a:bodyPr/>
          <a:lstStyle/>
          <a:p>
            <a:pPr marL="0" marR="0" lvl="0" indent="0" algn="r" defTabSz="957584" rtl="0" eaLnBrk="1" fontAlgn="base" latinLnBrk="0" hangingPunct="1">
              <a:lnSpc>
                <a:spcPct val="100000"/>
              </a:lnSpc>
              <a:spcBef>
                <a:spcPct val="50000"/>
              </a:spcBef>
              <a:spcAft>
                <a:spcPct val="0"/>
              </a:spcAft>
              <a:buClrTx/>
              <a:buSzTx/>
              <a:buFontTx/>
              <a:buNone/>
              <a:tabLst/>
              <a:defRPr/>
            </a:pPr>
            <a:fld id="{E002E5FF-962A-4A73-B820-974153EA34F5}" type="slidenum">
              <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r" defTabSz="957584" rtl="0" eaLnBrk="1" fontAlgn="base" latinLnBrk="0" hangingPunct="1">
                <a:lnSpc>
                  <a:spcPct val="100000"/>
                </a:lnSpc>
                <a:spcBef>
                  <a:spcPct val="50000"/>
                </a:spcBef>
                <a:spcAft>
                  <a:spcPct val="0"/>
                </a:spcAft>
                <a:buClrTx/>
                <a:buSzTx/>
                <a:buFontTx/>
                <a:buNone/>
                <a:tabLst/>
                <a:defRPr/>
              </a:pPr>
              <a:t>11</a:t>
            </a:fld>
            <a:endParaRPr kumimoji="1" lang="en-US" altLang="ja-JP" sz="13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567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blank" preserve="1">
  <p:cSld name="裏表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55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577F080F-6302-42B8-BD9C-3E6C3EECAD3A}" type="datetime1">
              <a:rPr lang="ja-JP" altLang="en-US" smtClean="0"/>
              <a:t>2023/9/6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7594600" y="6476548"/>
            <a:ext cx="2311400" cy="365125"/>
          </a:xfrm>
        </p:spPr>
        <p:txBody>
          <a:bodyPr/>
          <a:lstStyle>
            <a:lvl1pPr>
              <a:defRPr/>
            </a:lvl1pPr>
          </a:lstStyle>
          <a:p>
            <a:pPr>
              <a:defRPr/>
            </a:pPr>
            <a:fld id="{ED67F9F1-47E4-4B57-8C92-3A7E612D0C3D}" type="slidenum">
              <a:rPr lang="ja-JP" altLang="en-US"/>
              <a:pPr>
                <a:defRPr/>
              </a:pPr>
              <a:t>‹#›</a:t>
            </a:fld>
            <a:endParaRPr lang="ja-JP" altLang="en-US"/>
          </a:p>
        </p:txBody>
      </p:sp>
    </p:spTree>
    <p:extLst>
      <p:ext uri="{BB962C8B-B14F-4D97-AF65-F5344CB8AC3E}">
        <p14:creationId xmlns:p14="http://schemas.microsoft.com/office/powerpoint/2010/main" val="1675930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a:t>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3" name="テキスト プレースホルダ 41"/>
          <p:cNvSpPr>
            <a:spLocks noGrp="1"/>
          </p:cNvSpPr>
          <p:nvPr>
            <p:ph type="body" sz="quarter" idx="10" hasCustomPrompt="1"/>
          </p:nvPr>
        </p:nvSpPr>
        <p:spPr>
          <a:xfrm>
            <a:off x="2574925" y="2458885"/>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予備タイトル（使用しない場合は削除）</a:t>
            </a:r>
          </a:p>
        </p:txBody>
      </p:sp>
      <p:sp>
        <p:nvSpPr>
          <p:cNvPr id="46" name="テキスト プレースホルダ 44"/>
          <p:cNvSpPr>
            <a:spLocks noGrp="1"/>
          </p:cNvSpPr>
          <p:nvPr>
            <p:ph type="body" sz="quarter" idx="11" hasCustomPrompt="1"/>
          </p:nvPr>
        </p:nvSpPr>
        <p:spPr>
          <a:xfrm>
            <a:off x="2714625" y="4419600"/>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extLst>
      <p:ext uri="{BB962C8B-B14F-4D97-AF65-F5344CB8AC3E}">
        <p14:creationId xmlns:p14="http://schemas.microsoft.com/office/powerpoint/2010/main" val="2183383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174307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234156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1785938"/>
            <a:ext cx="6769100" cy="512762"/>
          </a:xfrm>
        </p:spPr>
        <p:txBody>
          <a:bodyPr anchor="ctr"/>
          <a:lstStyle>
            <a:lvl1pPr hangingPunct="0">
              <a:defRPr sz="2800"/>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extLst>
      <p:ext uri="{BB962C8B-B14F-4D97-AF65-F5344CB8AC3E}">
        <p14:creationId xmlns:p14="http://schemas.microsoft.com/office/powerpoint/2010/main" val="1315959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algn="l" eaLnBrk="0" hangingPunct="0">
              <a:lnSpc>
                <a:spcPct val="100000"/>
              </a:lnSpc>
              <a:spcBef>
                <a:spcPct val="0"/>
              </a:spcBef>
              <a:buClrTx/>
              <a:buFontTx/>
              <a:buNone/>
            </a:pPr>
            <a:r>
              <a:rPr lang="en-US" altLang="ja-JP" sz="1400" dirty="0">
                <a:solidFill>
                  <a:schemeClr val="tx1"/>
                </a:solidFill>
              </a:rPr>
              <a:t>Appendix</a:t>
            </a:r>
            <a:endParaRPr lang="ja-JP" altLang="en-US" sz="1400" dirty="0">
              <a:solidFill>
                <a:schemeClr val="tx1"/>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extLst>
      <p:ext uri="{BB962C8B-B14F-4D97-AF65-F5344CB8AC3E}">
        <p14:creationId xmlns:p14="http://schemas.microsoft.com/office/powerpoint/2010/main" val="1667212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a:t>タイトル</a:t>
            </a:r>
            <a:r>
              <a:rPr lang="en-US" altLang="ja-JP" dirty="0"/>
              <a:t>MSP</a:t>
            </a:r>
            <a:r>
              <a:rPr lang="ja-JP" altLang="en-US" dirty="0"/>
              <a:t>ゴシック</a:t>
            </a:r>
            <a:r>
              <a:rPr lang="en-US" altLang="ja-JP" dirty="0"/>
              <a:t>20pt□□□□</a:t>
            </a:r>
            <a:endParaRPr lang="ja-JP" altLang="en-US" dirty="0"/>
          </a:p>
        </p:txBody>
      </p:sp>
      <p:sp>
        <p:nvSpPr>
          <p:cNvPr id="3" name="正方形/長方形 2">
            <a:extLst>
              <a:ext uri="{FF2B5EF4-FFF2-40B4-BE49-F238E27FC236}">
                <a16:creationId xmlns:a16="http://schemas.microsoft.com/office/drawing/2014/main" id="{EF6C1445-6833-48AE-BA69-5874B8A7A736}"/>
              </a:ext>
            </a:extLst>
          </p:cNvPr>
          <p:cNvSpPr/>
          <p:nvPr userDrawn="1"/>
        </p:nvSpPr>
        <p:spPr>
          <a:xfrm>
            <a:off x="9417496" y="6623893"/>
            <a:ext cx="488504" cy="171856"/>
          </a:xfrm>
          <a:prstGeom prst="rect">
            <a:avLst/>
          </a:prstGeom>
          <a:noFill/>
          <a:ln>
            <a:noFill/>
          </a:ln>
        </p:spPr>
        <p:style>
          <a:lnRef idx="1">
            <a:schemeClr val="accent1"/>
          </a:lnRef>
          <a:fillRef idx="0">
            <a:schemeClr val="accent1"/>
          </a:fillRef>
          <a:effectRef idx="0">
            <a:schemeClr val="accent1"/>
          </a:effectRef>
          <a:fontRef idx="minor">
            <a:schemeClr val="tx1"/>
          </a:fontRef>
        </p:style>
        <p:txBody>
          <a:bodyPr lIns="0" tIns="0" rIns="162000" bIns="0" rtlCol="0" anchor="ctr" anchorCtr="0"/>
          <a:lstStyle/>
          <a:p>
            <a:pPr algn="r"/>
            <a:fld id="{F461DCFA-917F-7743-ADC0-510F16953B30}" type="slidenum">
              <a:rPr kumimoji="1" lang="ja-JP" altLang="en-US" sz="1200" b="0" i="0" smtClean="0">
                <a:solidFill>
                  <a:srgbClr val="000F78"/>
                </a:solidFill>
                <a:latin typeface="+mn-lt"/>
                <a:ea typeface="+mn-ea"/>
              </a:rPr>
              <a:pPr algn="r"/>
              <a:t>‹#›</a:t>
            </a:fld>
            <a:endParaRPr kumimoji="1" lang="ja-JP" altLang="en-US" sz="1200" b="0" i="0" dirty="0">
              <a:solidFill>
                <a:srgbClr val="000F78"/>
              </a:solidFill>
              <a:latin typeface="+mn-lt"/>
              <a:ea typeface="+mn-ea"/>
            </a:endParaRPr>
          </a:p>
        </p:txBody>
      </p:sp>
    </p:spTree>
    <p:extLst>
      <p:ext uri="{BB962C8B-B14F-4D97-AF65-F5344CB8AC3E}">
        <p14:creationId xmlns:p14="http://schemas.microsoft.com/office/powerpoint/2010/main" val="1993754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2.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6.xml"/><Relationship Id="rId7" Type="http://schemas.openxmlformats.org/officeDocument/2006/relationships/oleObject" Target="../embeddings/oleObject2.bin"/><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ags" Target="../tags/tag3.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5" name="オブジェクト 4" hidden="1">
            <a:extLst>
              <a:ext uri="{FF2B5EF4-FFF2-40B4-BE49-F238E27FC236}">
                <a16:creationId xmlns:a16="http://schemas.microsoft.com/office/drawing/2014/main" id="{5B969000-61E7-4804-86EC-3D900EE090B5}"/>
              </a:ext>
            </a:extLst>
          </p:cNvPr>
          <p:cNvGraphicFramePr>
            <a:graphicFrameLocks noChangeAspect="1"/>
          </p:cNvGraphicFramePr>
          <p:nvPr userDrawn="1">
            <p:custDataLst>
              <p:tags r:id="rId5"/>
            </p:custDataLst>
            <p:extLst>
              <p:ext uri="{D42A27DB-BD31-4B8C-83A1-F6EECF244321}">
                <p14:modId xmlns:p14="http://schemas.microsoft.com/office/powerpoint/2010/main" val="106931561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6" imgW="499" imgH="499" progId="TCLayout.ActiveDocument.1">
                  <p:embed/>
                </p:oleObj>
              </mc:Choice>
              <mc:Fallback>
                <p:oleObj name="think-cell スライド" r:id="rId6" imgW="499" imgH="499"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201000" y="259200"/>
            <a:ext cx="9504000" cy="380480"/>
          </a:xfrm>
          <a:prstGeom prst="rect">
            <a:avLst/>
          </a:prstGeom>
          <a:blipFill dpi="0" rotWithShape="1">
            <a:blip r:embed="rId8"/>
            <a:srcRect/>
            <a:stretch>
              <a:fillRect/>
            </a:stretch>
          </a:blipFill>
        </p:spPr>
        <p:txBody>
          <a:bodyPr vert="horz" lIns="144000" tIns="36000" rIns="0" bIns="36000" rtlCol="0" anchor="t" anchorCtr="0">
            <a:sp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201000" y="863999"/>
            <a:ext cx="9504000" cy="5589335"/>
          </a:xfrm>
          <a:prstGeom prst="rect">
            <a:avLst/>
          </a:prstGeom>
        </p:spPr>
        <p:txBody>
          <a:bodyPr vert="horz" lIns="90000" tIns="46800" rIns="90000" bIns="46800" rtlCol="0">
            <a:no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a:t>
            </a:r>
            <a:r>
              <a:rPr kumimoji="1" lang="en-US" altLang="ja-JP" dirty="0"/>
              <a:t>6</a:t>
            </a:r>
            <a:r>
              <a:rPr kumimoji="1" lang="ja-JP" altLang="en-US" dirty="0"/>
              <a:t>レベル</a:t>
            </a:r>
          </a:p>
        </p:txBody>
      </p:sp>
      <p:sp>
        <p:nvSpPr>
          <p:cNvPr id="10" name="正方形/長方形 9">
            <a:extLst>
              <a:ext uri="{FF2B5EF4-FFF2-40B4-BE49-F238E27FC236}">
                <a16:creationId xmlns:a16="http://schemas.microsoft.com/office/drawing/2014/main" id="{9391117A-CD3E-4600-B746-847FEC23B848}"/>
              </a:ext>
            </a:extLst>
          </p:cNvPr>
          <p:cNvSpPr/>
          <p:nvPr userDrawn="1"/>
        </p:nvSpPr>
        <p:spPr>
          <a:xfrm>
            <a:off x="9417496" y="6623893"/>
            <a:ext cx="488504" cy="171856"/>
          </a:xfrm>
          <a:prstGeom prst="rect">
            <a:avLst/>
          </a:prstGeom>
          <a:noFill/>
          <a:ln>
            <a:noFill/>
          </a:ln>
        </p:spPr>
        <p:style>
          <a:lnRef idx="1">
            <a:schemeClr val="accent1"/>
          </a:lnRef>
          <a:fillRef idx="0">
            <a:schemeClr val="accent1"/>
          </a:fillRef>
          <a:effectRef idx="0">
            <a:schemeClr val="accent1"/>
          </a:effectRef>
          <a:fontRef idx="minor">
            <a:schemeClr val="tx1"/>
          </a:fontRef>
        </p:style>
        <p:txBody>
          <a:bodyPr lIns="0" tIns="0" rIns="162000" bIns="0" rtlCol="0" anchor="ctr" anchorCtr="0"/>
          <a:lstStyle/>
          <a:p>
            <a:pPr algn="r"/>
            <a:fld id="{F461DCFA-917F-7743-ADC0-510F16953B30}" type="slidenum">
              <a:rPr kumimoji="1" lang="ja-JP" altLang="en-US" sz="1200" b="0" i="0" smtClean="0">
                <a:solidFill>
                  <a:srgbClr val="000F78"/>
                </a:solidFill>
                <a:latin typeface="+mn-lt"/>
                <a:ea typeface="+mn-ea"/>
              </a:rPr>
              <a:pPr algn="r"/>
              <a:t>‹#›</a:t>
            </a:fld>
            <a:endParaRPr kumimoji="1" lang="ja-JP" altLang="en-US" sz="1200" b="0" i="0" dirty="0">
              <a:solidFill>
                <a:srgbClr val="000F78"/>
              </a:solidFill>
              <a:latin typeface="+mn-lt"/>
              <a:ea typeface="+mn-ea"/>
            </a:endParaRPr>
          </a:p>
        </p:txBody>
      </p:sp>
    </p:spTree>
    <p:extLst>
      <p:ext uri="{BB962C8B-B14F-4D97-AF65-F5344CB8AC3E}">
        <p14:creationId xmlns:p14="http://schemas.microsoft.com/office/powerpoint/2010/main" val="1659817983"/>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84" r:id="rId3"/>
  </p:sldLayoutIdLst>
  <p:hf hdr="0" ftr="0" dt="0"/>
  <p:txStyles>
    <p:titleStyle>
      <a:lvl1pPr algn="l" defTabSz="914400" rtl="0" eaLnBrk="1" fontAlgn="ctr" latinLnBrk="0" hangingPunct="1">
        <a:lnSpc>
          <a:spcPct val="100000"/>
        </a:lnSpc>
        <a:spcBef>
          <a:spcPct val="0"/>
        </a:spcBef>
        <a:buNone/>
        <a:defRPr kumimoji="1" sz="2000" b="1" i="0" kern="1200" baseline="0">
          <a:solidFill>
            <a:srgbClr val="000F78"/>
          </a:solidFill>
          <a:latin typeface="Yu Gothic UI" panose="020B0500000000000000" pitchFamily="50" charset="-128"/>
          <a:ea typeface="Yu Gothic UI" panose="020B0500000000000000" pitchFamily="50" charset="-128"/>
          <a:cs typeface="+mj-cs"/>
        </a:defRPr>
      </a:lvl1pPr>
    </p:titleStyle>
    <p:bodyStyle>
      <a:lvl1pPr marL="187200" indent="-187200" algn="l" defTabSz="914400" rtl="0" eaLnBrk="1" latinLnBrk="0" hangingPunct="1">
        <a:lnSpc>
          <a:spcPct val="100000"/>
        </a:lnSpc>
        <a:spcBef>
          <a:spcPts val="576"/>
        </a:spcBef>
        <a:buClr>
          <a:srgbClr val="000F78"/>
        </a:buClr>
        <a:buFont typeface="Wingdings" panose="05000000000000000000" pitchFamily="2" charset="2"/>
        <a:buChar char="n"/>
        <a:defRPr kumimoji="1" sz="1600" kern="1200" baseline="0">
          <a:solidFill>
            <a:schemeClr val="tx1"/>
          </a:solidFill>
          <a:latin typeface="Yu Gothic UI" panose="020B0500000000000000" pitchFamily="50" charset="-128"/>
          <a:ea typeface="Yu Gothic UI" panose="020B0500000000000000" pitchFamily="50" charset="-128"/>
          <a:cs typeface="+mn-cs"/>
        </a:defRPr>
      </a:lvl1pPr>
      <a:lvl2pPr marL="609600" indent="-230188" algn="l" defTabSz="914400" rtl="0" eaLnBrk="1" latinLnBrk="0" hangingPunct="1">
        <a:lnSpc>
          <a:spcPct val="100000"/>
        </a:lnSpc>
        <a:spcBef>
          <a:spcPts val="504"/>
        </a:spcBef>
        <a:buClr>
          <a:srgbClr val="000F78"/>
        </a:buClr>
        <a:buFont typeface="Wingdings" panose="05000000000000000000" pitchFamily="2" charset="2"/>
        <a:buChar char="l"/>
        <a:tabLst/>
        <a:defRPr kumimoji="1" sz="1400" kern="1200">
          <a:solidFill>
            <a:schemeClr val="tx1"/>
          </a:solidFill>
          <a:latin typeface="Yu Gothic UI" panose="020B0500000000000000" pitchFamily="50" charset="-128"/>
          <a:ea typeface="Yu Gothic UI" panose="020B0500000000000000" pitchFamily="50" charset="-128"/>
          <a:cs typeface="+mn-cs"/>
        </a:defRPr>
      </a:lvl2pPr>
      <a:lvl3pPr marL="984250" indent="-196850" algn="l" defTabSz="914400" rtl="0" eaLnBrk="1" latinLnBrk="0" hangingPunct="1">
        <a:lnSpc>
          <a:spcPct val="100000"/>
        </a:lnSpc>
        <a:spcBef>
          <a:spcPts val="24"/>
        </a:spcBef>
        <a:buClr>
          <a:srgbClr val="000F78"/>
        </a:buClr>
        <a:buFont typeface="Arial" panose="020B0604020202020204" pitchFamily="34" charset="0"/>
        <a:buChar char="•"/>
        <a:tabLst/>
        <a:defRPr kumimoji="1" sz="1400" kern="1200">
          <a:solidFill>
            <a:schemeClr val="tx1"/>
          </a:solidFill>
          <a:latin typeface="Yu Gothic UI" panose="020B0500000000000000" pitchFamily="50" charset="-128"/>
          <a:ea typeface="Yu Gothic UI" panose="020B0500000000000000" pitchFamily="50" charset="-128"/>
          <a:cs typeface="+mn-cs"/>
        </a:defRPr>
      </a:lvl3pPr>
      <a:lvl4pPr marL="1355725" indent="-190500" algn="l" defTabSz="914400" rtl="0" eaLnBrk="1" latinLnBrk="0" hangingPunct="1">
        <a:lnSpc>
          <a:spcPct val="100000"/>
        </a:lnSpc>
        <a:spcBef>
          <a:spcPts val="216"/>
        </a:spcBef>
        <a:buClr>
          <a:srgbClr val="000F78"/>
        </a:buClr>
        <a:buFont typeface="Yu Gothic UI" panose="020B0500000000000000" pitchFamily="50" charset="-128"/>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4pPr>
      <a:lvl5pPr marL="1674813" indent="-184150" algn="l" defTabSz="914400" rtl="0" eaLnBrk="1" latinLnBrk="0" hangingPunct="1">
        <a:lnSpc>
          <a:spcPct val="100000"/>
        </a:lnSpc>
        <a:spcBef>
          <a:spcPts val="144"/>
        </a:spcBef>
        <a:buClr>
          <a:srgbClr val="000F78"/>
        </a:buClr>
        <a:buFont typeface="Arial" panose="020B0604020202020204" pitchFamily="34" charset="0"/>
        <a:buChar char="•"/>
        <a:tabLst/>
        <a:defRPr kumimoji="1" sz="1200" kern="1200">
          <a:solidFill>
            <a:schemeClr val="tx1"/>
          </a:solidFill>
          <a:latin typeface="Yu Gothic UI" panose="020B0500000000000000" pitchFamily="50" charset="-128"/>
          <a:ea typeface="Yu Gothic UI" panose="020B0500000000000000" pitchFamily="50" charset="-128"/>
          <a:cs typeface="+mn-cs"/>
        </a:defRPr>
      </a:lvl5pPr>
      <a:lvl6pPr marL="1990725" indent="-190500" algn="l" defTabSz="914400" rtl="0" eaLnBrk="1" latinLnBrk="0" hangingPunct="1">
        <a:lnSpc>
          <a:spcPct val="90000"/>
        </a:lnSpc>
        <a:spcBef>
          <a:spcPts val="500"/>
        </a:spcBef>
        <a:buClr>
          <a:srgbClr val="000F78"/>
        </a:buClr>
        <a:buFont typeface="Arial" panose="020B0604020202020204" pitchFamily="34" charset="0"/>
        <a:buChar char="•"/>
        <a:defRPr kumimoji="1" sz="1200" kern="1200">
          <a:solidFill>
            <a:schemeClr val="tx1"/>
          </a:solidFill>
          <a:latin typeface="Yu Gothic UI" panose="020B0500000000000000" pitchFamily="50" charset="-128"/>
          <a:ea typeface="Yu Gothic UI" panose="020B0500000000000000" pitchFamily="50" charset="-128"/>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4">
          <p15:clr>
            <a:srgbClr val="5ACBF0"/>
          </p15:clr>
        </p15:guide>
        <p15:guide id="2" pos="3120">
          <p15:clr>
            <a:srgbClr val="5ACBF0"/>
          </p15:clr>
        </p15:guide>
        <p15:guide id="3" pos="6114">
          <p15:clr>
            <a:srgbClr val="5ACBF0"/>
          </p15:clr>
        </p15:guide>
        <p15:guide id="4" pos="126">
          <p15:clr>
            <a:srgbClr val="5ACBF0"/>
          </p15:clr>
        </p15:guide>
        <p15:guide id="5" orient="horz" pos="4065">
          <p15:clr>
            <a:srgbClr val="5ACBF0"/>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オブジェクト 1" hidden="1">
            <a:extLst>
              <a:ext uri="{FF2B5EF4-FFF2-40B4-BE49-F238E27FC236}">
                <a16:creationId xmlns:a16="http://schemas.microsoft.com/office/drawing/2014/main" id="{CA96742C-4167-483A-BB76-BBD8EB1F2037}"/>
              </a:ext>
            </a:extLst>
          </p:cNvPr>
          <p:cNvGraphicFramePr>
            <a:graphicFrameLocks noChangeAspect="1"/>
          </p:cNvGraphicFramePr>
          <p:nvPr userDrawn="1">
            <p:custDataLst>
              <p:tags r:id="rId6"/>
            </p:custDataLst>
            <p:extLst>
              <p:ext uri="{D42A27DB-BD31-4B8C-83A1-F6EECF244321}">
                <p14:modId xmlns:p14="http://schemas.microsoft.com/office/powerpoint/2010/main" val="4005092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499" imgH="499" progId="TCLayout.ActiveDocument.1">
                  <p:embed/>
                </p:oleObj>
              </mc:Choice>
              <mc:Fallback>
                <p:oleObj name="think-cell スライド" r:id="rId7" imgW="499" imgH="499" progId="TCLayout.ActiveDocument.1">
                  <p:embed/>
                  <p:pic>
                    <p:nvPicPr>
                      <p:cNvPr id="0" name=""/>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38" name="テキスト ボックス 37"/>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pPr algn="r">
                <a:defRPr/>
              </a:pPr>
              <a:t>‹#›</a:t>
            </a:fld>
            <a:endParaRPr lang="ja-JP" altLang="en-US" dirty="0"/>
          </a:p>
        </p:txBody>
      </p:sp>
      <p:sp>
        <p:nvSpPr>
          <p:cNvPr id="39" name="テキスト ボックス 38"/>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p>
        </p:txBody>
      </p:sp>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extLst>
      <p:ext uri="{BB962C8B-B14F-4D97-AF65-F5344CB8AC3E}">
        <p14:creationId xmlns:p14="http://schemas.microsoft.com/office/powerpoint/2010/main" val="3693224828"/>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Lst>
  <p:hf hdr="0" ftr="0" dt="0"/>
  <p:txStyles>
    <p:titleStyle>
      <a:lvl1pPr algn="l" defTabSz="990600" rtl="0" eaLnBrk="0" fontAlgn="base" hangingPunct="0">
        <a:spcBef>
          <a:spcPct val="0"/>
        </a:spcBef>
        <a:spcAft>
          <a:spcPct val="0"/>
        </a:spcAft>
        <a:defRPr kumimoji="1" sz="2000" b="1">
          <a:solidFill>
            <a:schemeClr val="tx2"/>
          </a:solidFill>
          <a:latin typeface="+mj-lt"/>
          <a:ea typeface="+mj-ea"/>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12.xml"/><Relationship Id="rId5" Type="http://schemas.openxmlformats.org/officeDocument/2006/relationships/image" Target="../media/image3.emf"/><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13.xml"/><Relationship Id="rId5" Type="http://schemas.openxmlformats.org/officeDocument/2006/relationships/image" Target="../media/image3.emf"/><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4.xml"/><Relationship Id="rId5" Type="http://schemas.openxmlformats.org/officeDocument/2006/relationships/image" Target="../media/image3.emf"/><Relationship Id="rId4" Type="http://schemas.openxmlformats.org/officeDocument/2006/relationships/oleObject" Target="../embeddings/oleObject1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image" Target="../media/image3.emf"/><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7.xml"/><Relationship Id="rId5" Type="http://schemas.openxmlformats.org/officeDocument/2006/relationships/image" Target="../media/image1.e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image" Target="../media/image1.emf"/><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image" Target="../media/image3.emf"/><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image" Target="../media/image3.emf"/><Relationship Id="rId4"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11.xml"/><Relationship Id="rId5" Type="http://schemas.openxmlformats.org/officeDocument/2006/relationships/image" Target="../media/image3.emf"/><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オブジェクト 6" hidden="1">
            <a:extLst>
              <a:ext uri="{FF2B5EF4-FFF2-40B4-BE49-F238E27FC236}">
                <a16:creationId xmlns:a16="http://schemas.microsoft.com/office/drawing/2014/main" id="{2301EF68-32C1-43C5-97A8-3DB620FB01B3}"/>
              </a:ext>
            </a:extLst>
          </p:cNvPr>
          <p:cNvGraphicFramePr>
            <a:graphicFrameLocks noChangeAspect="1"/>
          </p:cNvGraphicFramePr>
          <p:nvPr>
            <p:custDataLst>
              <p:tags r:id="rId1"/>
            </p:custDataLst>
            <p:extLst>
              <p:ext uri="{D42A27DB-BD31-4B8C-83A1-F6EECF244321}">
                <p14:modId xmlns:p14="http://schemas.microsoft.com/office/powerpoint/2010/main" val="16237572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99" imgH="499" progId="TCLayout.ActiveDocument.1">
                  <p:embed/>
                </p:oleObj>
              </mc:Choice>
              <mc:Fallback>
                <p:oleObj name="think-cell スライド" r:id="rId3" imgW="499" imgH="499"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3" name="Rectangle 2">
            <a:extLst>
              <a:ext uri="{FF2B5EF4-FFF2-40B4-BE49-F238E27FC236}">
                <a16:creationId xmlns:a16="http://schemas.microsoft.com/office/drawing/2014/main" id="{7E8B7379-405E-430E-B044-D32E4B4BCB26}"/>
              </a:ext>
            </a:extLst>
          </p:cNvPr>
          <p:cNvSpPr txBox="1">
            <a:spLocks noChangeArrowheads="1"/>
          </p:cNvSpPr>
          <p:nvPr/>
        </p:nvSpPr>
        <p:spPr bwMode="auto">
          <a:xfrm>
            <a:off x="693676" y="2276872"/>
            <a:ext cx="8518649" cy="923330"/>
          </a:xfrm>
          <a:prstGeom prst="rect">
            <a:avLst/>
          </a:prstGeom>
          <a:solidFill>
            <a:srgbClr val="A2BBDC">
              <a:lumMod val="20000"/>
              <a:lumOff val="80000"/>
            </a:srgbClr>
          </a:solidFill>
          <a:ln w="9525">
            <a:noFill/>
            <a:miter lim="800000"/>
            <a:headEnd/>
            <a:tailEnd/>
          </a:ln>
        </p:spPr>
        <p:txBody>
          <a:bodyPr vert="horz" wrap="square" lIns="0" tIns="0" rIns="0" bIns="0" numCol="1" anchor="ctr" anchorCtr="0" compatLnSpc="1">
            <a:prstTxWarp prst="textNoShape">
              <a:avLst/>
            </a:prstTxWarp>
            <a:spAutoFit/>
          </a:bodyPr>
          <a:lstStyle>
            <a:lvl1pPr algn="l" defTabSz="990600" rtl="0" eaLnBrk="0" fontAlgn="base" hangingPunct="0">
              <a:spcBef>
                <a:spcPct val="0"/>
              </a:spcBef>
              <a:spcAft>
                <a:spcPct val="0"/>
              </a:spcAft>
              <a:defRPr kumimoji="1" sz="2800" b="1">
                <a:solidFill>
                  <a:schemeClr val="tx2"/>
                </a:solidFill>
                <a:latin typeface="+mj-lt"/>
                <a:ea typeface="+mj-ea"/>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a:lstStyle>
          <a:p>
            <a:pPr marL="0" marR="0" lvl="0" indent="0" algn="ctr" defTabSz="990600" rtl="0" eaLnBrk="1" fontAlgn="base" latinLnBrk="0" hangingPunct="0">
              <a:lnSpc>
                <a:spcPct val="100000"/>
              </a:lnSpc>
              <a:spcBef>
                <a:spcPct val="0"/>
              </a:spcBef>
              <a:spcAft>
                <a:spcPts val="600"/>
              </a:spcAft>
              <a:buClrTx/>
              <a:buSzTx/>
              <a:buFontTx/>
              <a:buNone/>
              <a:tabLst/>
              <a:defRPr/>
            </a:pPr>
            <a:r>
              <a:rPr kumimoji="1" lang="ja-JP" altLang="en-US" sz="2000" b="0"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令和</a:t>
            </a:r>
            <a:r>
              <a:rPr kumimoji="1" lang="en-US" altLang="ja-JP" sz="2000" b="0"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4</a:t>
            </a:r>
            <a:r>
              <a:rPr kumimoji="1" lang="ja-JP" altLang="en-US" sz="2000" b="0"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年度</a:t>
            </a:r>
            <a:br>
              <a:rPr kumimoji="1" lang="en-US" altLang="ja-JP" sz="2000" b="0"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br>
            <a:r>
              <a:rPr kumimoji="1" lang="en-US" altLang="ja-JP" sz="2000" b="0"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【SBIR】</a:t>
            </a:r>
            <a:r>
              <a:rPr kumimoji="1" lang="ja-JP" altLang="en-US" sz="2000" b="0"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大学発新産業創出プログラム　プロジェクト推進型　</a:t>
            </a:r>
            <a:r>
              <a:rPr kumimoji="1" lang="en-US" altLang="ja-JP" sz="2000" b="0"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SBIR </a:t>
            </a:r>
            <a:r>
              <a:rPr kumimoji="1" lang="ja-JP" altLang="en-US" sz="2000" b="0"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フェーズ</a:t>
            </a:r>
            <a:r>
              <a:rPr kumimoji="1" lang="en-US" altLang="ja-JP" sz="2000" b="0"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1</a:t>
            </a:r>
            <a:r>
              <a:rPr kumimoji="1" lang="ja-JP" altLang="en-US" sz="2000" b="0"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支援</a:t>
            </a:r>
            <a:br>
              <a:rPr kumimoji="1" lang="en-US" altLang="ja-JP" sz="2000" b="0"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br>
            <a:r>
              <a:rPr kumimoji="1" lang="ja-JP" altLang="en-US" sz="2000" b="0"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成果報告書</a:t>
            </a:r>
          </a:p>
        </p:txBody>
      </p:sp>
      <p:sp>
        <p:nvSpPr>
          <p:cNvPr id="14" name="テキスト プレースホルダ 21">
            <a:extLst>
              <a:ext uri="{FF2B5EF4-FFF2-40B4-BE49-F238E27FC236}">
                <a16:creationId xmlns:a16="http://schemas.microsoft.com/office/drawing/2014/main" id="{508F626E-6585-43CA-9EFA-1363098395DF}"/>
              </a:ext>
            </a:extLst>
          </p:cNvPr>
          <p:cNvSpPr txBox="1">
            <a:spLocks/>
          </p:cNvSpPr>
          <p:nvPr/>
        </p:nvSpPr>
        <p:spPr bwMode="auto">
          <a:xfrm>
            <a:off x="1116013" y="3483087"/>
            <a:ext cx="7437387" cy="2702435"/>
          </a:xfrm>
          <a:prstGeom prst="rect">
            <a:avLst/>
          </a:prstGeom>
          <a:noFill/>
          <a:ln w="9525">
            <a:noFill/>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66700" marR="0" lvl="0" indent="-266700" algn="l" defTabSz="914400" rtl="0" eaLnBrk="0" fontAlgn="base" latinLnBrk="0" hangingPunct="0">
              <a:lnSpc>
                <a:spcPct val="100000"/>
              </a:lnSpc>
              <a:spcBef>
                <a:spcPct val="0"/>
              </a:spcBef>
              <a:spcAft>
                <a:spcPts val="600"/>
              </a:spcAft>
              <a:buClrTx/>
              <a:buSzTx/>
              <a:buFontTx/>
              <a:buNone/>
              <a:tabLst/>
              <a:defRPr/>
            </a:pPr>
            <a:r>
              <a:rPr kumimoji="1" lang="zh-TW" altLang="en-US" sz="2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提出日：</a:t>
            </a:r>
            <a:r>
              <a:rPr lang="en-US" altLang="zh-TW" sz="2000" dirty="0">
                <a:latin typeface="ＭＳ Ｐゴシック" panose="020B0600070205080204" pitchFamily="50" charset="-128"/>
                <a:ea typeface="ＭＳ Ｐゴシック" panose="020B0600070205080204" pitchFamily="50" charset="-128"/>
              </a:rPr>
              <a:t>2023</a:t>
            </a:r>
            <a:r>
              <a:rPr kumimoji="1" lang="zh-TW" altLang="en-US" sz="2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年</a:t>
            </a:r>
            <a:r>
              <a:rPr lang="ja-JP" altLang="en-US" sz="2000" dirty="0">
                <a:latin typeface="ＭＳ Ｐゴシック" panose="020B0600070205080204" pitchFamily="50" charset="-128"/>
                <a:ea typeface="ＭＳ Ｐゴシック" panose="020B0600070205080204" pitchFamily="50" charset="-128"/>
              </a:rPr>
              <a:t>●</a:t>
            </a:r>
            <a:r>
              <a:rPr kumimoji="1" lang="zh-TW" altLang="en-US" sz="2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月</a:t>
            </a:r>
            <a:r>
              <a:rPr lang="ja-JP" altLang="en-US" sz="2000" dirty="0">
                <a:latin typeface="ＭＳ Ｐゴシック" panose="020B0600070205080204" pitchFamily="50" charset="-128"/>
                <a:ea typeface="ＭＳ Ｐゴシック" panose="020B0600070205080204" pitchFamily="50" charset="-128"/>
              </a:rPr>
              <a:t>●</a:t>
            </a:r>
            <a:r>
              <a:rPr kumimoji="1" lang="zh-TW" altLang="en-US" sz="2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日</a:t>
            </a:r>
          </a:p>
          <a:p>
            <a:pPr marL="266700" marR="0" lvl="0" indent="-266700" algn="l" defTabSz="914400" rtl="0" eaLnBrk="0" fontAlgn="base" latinLnBrk="0" hangingPunct="0">
              <a:lnSpc>
                <a:spcPct val="100000"/>
              </a:lnSpc>
              <a:spcBef>
                <a:spcPct val="0"/>
              </a:spcBef>
              <a:spcAft>
                <a:spcPts val="600"/>
              </a:spcAft>
              <a:buClrTx/>
              <a:buSzTx/>
              <a:buFontTx/>
              <a:buNone/>
              <a:tabLst/>
              <a:defRPr/>
            </a:pPr>
            <a:r>
              <a:rPr kumimoji="1" lang="ja-JP" altLang="en-US" sz="2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代表者</a:t>
            </a:r>
            <a:r>
              <a:rPr kumimoji="1" lang="zh-TW" altLang="en-US" sz="2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a:t>
            </a:r>
            <a:r>
              <a:rPr lang="ja-JP" altLang="en-US" sz="2000" dirty="0">
                <a:latin typeface="ＭＳ Ｐゴシック" panose="020B0600070205080204" pitchFamily="50" charset="-128"/>
                <a:ea typeface="ＭＳ Ｐゴシック" panose="020B0600070205080204" pitchFamily="50" charset="-128"/>
              </a:rPr>
              <a:t>●●大学　科学　太郎</a:t>
            </a:r>
            <a:endParaRPr lang="en-US" altLang="ja-JP" sz="2000" dirty="0">
              <a:latin typeface="ＭＳ Ｐゴシック" panose="020B0600070205080204" pitchFamily="50" charset="-128"/>
              <a:ea typeface="ＭＳ Ｐゴシック" panose="020B0600070205080204" pitchFamily="50" charset="-128"/>
            </a:endParaRPr>
          </a:p>
          <a:p>
            <a:pPr marL="266700" marR="0" lvl="0" indent="-266700" algn="l" defTabSz="914400" rtl="0" eaLnBrk="0" fontAlgn="base" latinLnBrk="0" hangingPunct="0">
              <a:lnSpc>
                <a:spcPct val="100000"/>
              </a:lnSpc>
              <a:spcBef>
                <a:spcPct val="0"/>
              </a:spcBef>
              <a:spcAft>
                <a:spcPts val="600"/>
              </a:spcAft>
              <a:buClrTx/>
              <a:buSzTx/>
              <a:buFontTx/>
              <a:buNone/>
              <a:tabLst/>
              <a:defRPr/>
            </a:pPr>
            <a:r>
              <a:rPr lang="ja-JP" altLang="en-US" sz="2000" dirty="0">
                <a:latin typeface="ＭＳ Ｐゴシック" panose="020B0600070205080204" pitchFamily="50" charset="-128"/>
                <a:ea typeface="ＭＳ Ｐゴシック" panose="020B0600070205080204" pitchFamily="50" charset="-128"/>
              </a:rPr>
              <a:t>グラント番号：</a:t>
            </a:r>
            <a:r>
              <a:rPr lang="en-US" altLang="ja-JP" sz="2000" dirty="0">
                <a:latin typeface="ＭＳ Ｐゴシック" panose="020B0600070205080204" pitchFamily="50" charset="-128"/>
                <a:ea typeface="ＭＳ Ｐゴシック" panose="020B0600070205080204" pitchFamily="50" charset="-128"/>
              </a:rPr>
              <a:t>JPMJST22</a:t>
            </a:r>
            <a:r>
              <a:rPr lang="ja-JP" altLang="en-US" sz="2000" dirty="0">
                <a:latin typeface="ＭＳ Ｐゴシック" panose="020B0600070205080204" pitchFamily="50" charset="-128"/>
                <a:ea typeface="ＭＳ Ｐゴシック" panose="020B0600070205080204" pitchFamily="50" charset="-128"/>
              </a:rPr>
              <a:t>●●</a:t>
            </a:r>
            <a:endParaRPr lang="zh-TW" altLang="en-US" sz="2000" dirty="0">
              <a:latin typeface="ＭＳ Ｐゴシック" panose="020B0600070205080204" pitchFamily="50" charset="-128"/>
              <a:ea typeface="ＭＳ Ｐゴシック" panose="020B0600070205080204" pitchFamily="50" charset="-128"/>
            </a:endParaRPr>
          </a:p>
          <a:p>
            <a:pPr marL="266700" marR="0" lvl="0" indent="-266700" algn="l" defTabSz="914400" rtl="0" eaLnBrk="0" fontAlgn="base" latinLnBrk="0" hangingPunct="0">
              <a:lnSpc>
                <a:spcPct val="100000"/>
              </a:lnSpc>
              <a:spcBef>
                <a:spcPct val="0"/>
              </a:spcBef>
              <a:spcAft>
                <a:spcPts val="600"/>
              </a:spcAft>
              <a:buClrTx/>
              <a:buSzTx/>
              <a:buFontTx/>
              <a:buNone/>
              <a:tabLst/>
              <a:defRPr/>
            </a:pPr>
            <a:r>
              <a:rPr kumimoji="1" lang="ja-JP" altLang="en-US" sz="2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課題</a:t>
            </a:r>
            <a:r>
              <a:rPr kumimoji="1" lang="zh-TW" altLang="en-US" sz="2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rPr>
              <a:t>名：</a:t>
            </a:r>
            <a:endParaRPr kumimoji="1" lang="en-US" altLang="zh-TW" sz="2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a:p>
            <a:pPr marL="266700" marR="0" lvl="0" indent="-266700" algn="l" defTabSz="914400" rtl="0" eaLnBrk="0" fontAlgn="base" latinLnBrk="0" hangingPunct="0">
              <a:lnSpc>
                <a:spcPct val="100000"/>
              </a:lnSpc>
              <a:spcBef>
                <a:spcPct val="0"/>
              </a:spcBef>
              <a:spcAft>
                <a:spcPts val="600"/>
              </a:spcAft>
              <a:buClrTx/>
              <a:buSzTx/>
              <a:buFontTx/>
              <a:buNone/>
              <a:tabLst/>
              <a:defRPr/>
            </a:pPr>
            <a:endParaRPr kumimoji="1" lang="en-US" altLang="zh-TW" sz="20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a:p>
            <a:pPr marL="266700" marR="0" lvl="0" indent="-266700" algn="l" defTabSz="914400" rtl="0" eaLnBrk="0" fontAlgn="base" latinLnBrk="0" hangingPunct="0">
              <a:lnSpc>
                <a:spcPct val="100000"/>
              </a:lnSpc>
              <a:spcBef>
                <a:spcPct val="0"/>
              </a:spcBef>
              <a:spcAft>
                <a:spcPts val="600"/>
              </a:spcAft>
              <a:buClrTx/>
              <a:buSzTx/>
              <a:buFontTx/>
              <a:buNone/>
              <a:tabLst/>
              <a:defRPr/>
            </a:pPr>
            <a:r>
              <a:rPr lang="ja-JP" altLang="en-US" sz="2000" dirty="0">
                <a:latin typeface="ＭＳ Ｐゴシック" panose="020B0600070205080204" pitchFamily="50" charset="-128"/>
                <a:ea typeface="ＭＳ Ｐゴシック" panose="020B0600070205080204" pitchFamily="50" charset="-128"/>
              </a:rPr>
              <a:t>目指す社会実装方法：　（</a:t>
            </a:r>
            <a:r>
              <a:rPr lang="ja-JP" altLang="en-US" sz="2000" dirty="0">
                <a:latin typeface="ＭＳ Ｐゴシック" panose="020B0600070205080204" pitchFamily="50" charset="-128"/>
                <a:ea typeface="ＭＳ Ｐゴシック" panose="020B0600070205080204" pitchFamily="50" charset="-128"/>
                <a:sym typeface="Wingdings" panose="05000000000000000000" pitchFamily="2" charset="2"/>
              </a:rPr>
              <a:t>次ページより選択）</a:t>
            </a:r>
            <a:endParaRPr lang="en-US" altLang="ja-JP" sz="2000" dirty="0">
              <a:latin typeface="ＭＳ Ｐゴシック" panose="020B0600070205080204" pitchFamily="50" charset="-128"/>
              <a:ea typeface="ＭＳ Ｐゴシック" panose="020B0600070205080204" pitchFamily="50" charset="-128"/>
            </a:endParaRPr>
          </a:p>
          <a:p>
            <a:pPr marL="266700" marR="0" lvl="0" indent="-266700" algn="l" defTabSz="914400" rtl="0" eaLnBrk="0" fontAlgn="base" latinLnBrk="0" hangingPunct="0">
              <a:lnSpc>
                <a:spcPct val="100000"/>
              </a:lnSpc>
              <a:spcBef>
                <a:spcPct val="0"/>
              </a:spcBef>
              <a:spcAft>
                <a:spcPts val="600"/>
              </a:spcAft>
              <a:buClrTx/>
              <a:buSzTx/>
              <a:buFontTx/>
              <a:buNone/>
              <a:tabLst/>
              <a:defRPr/>
            </a:pPr>
            <a:r>
              <a:rPr lang="ja-JP" altLang="en-US" sz="2000" dirty="0">
                <a:latin typeface="ＭＳ Ｐゴシック" panose="020B0600070205080204" pitchFamily="50" charset="-128"/>
                <a:ea typeface="ＭＳ Ｐゴシック" panose="020B0600070205080204" pitchFamily="50" charset="-128"/>
              </a:rPr>
              <a:t>研究開発テーマ：　（次ページより選択）</a:t>
            </a:r>
            <a:endParaRPr lang="en-US" altLang="zh-TW" sz="2000" dirty="0">
              <a:latin typeface="ＭＳ Ｐゴシック" panose="020B0600070205080204" pitchFamily="50" charset="-128"/>
              <a:ea typeface="ＭＳ Ｐゴシック" panose="020B0600070205080204" pitchFamily="50" charset="-128"/>
            </a:endParaRPr>
          </a:p>
        </p:txBody>
      </p:sp>
      <p:sp>
        <p:nvSpPr>
          <p:cNvPr id="5" name="テキスト プレースホルダ 21">
            <a:extLst>
              <a:ext uri="{FF2B5EF4-FFF2-40B4-BE49-F238E27FC236}">
                <a16:creationId xmlns:a16="http://schemas.microsoft.com/office/drawing/2014/main" id="{7F5C1585-6A3C-48B1-B684-3441875EB6FA}"/>
              </a:ext>
            </a:extLst>
          </p:cNvPr>
          <p:cNvSpPr txBox="1">
            <a:spLocks/>
          </p:cNvSpPr>
          <p:nvPr/>
        </p:nvSpPr>
        <p:spPr bwMode="auto">
          <a:xfrm>
            <a:off x="560512" y="116632"/>
            <a:ext cx="8928992" cy="2056104"/>
          </a:xfrm>
          <a:prstGeom prst="rect">
            <a:avLst/>
          </a:prstGeom>
          <a:noFill/>
          <a:ln w="19050">
            <a:solidFill>
              <a:srgbClr val="0F55C3"/>
            </a:solidFill>
            <a:prstDash val="lgDash"/>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66700" marR="0" lvl="0" indent="-266700" algn="l" defTabSz="914400" rtl="0" eaLnBrk="0" fontAlgn="base" latinLnBrk="0" hangingPunct="0">
              <a:lnSpc>
                <a:spcPct val="100000"/>
              </a:lnSpc>
              <a:spcBef>
                <a:spcPct val="0"/>
              </a:spcBef>
              <a:spcAft>
                <a:spcPts val="600"/>
              </a:spcAft>
              <a:buClrTx/>
              <a:buSzTx/>
              <a:buFontTx/>
              <a:buNone/>
              <a:tabLst/>
              <a:defRPr/>
            </a:pPr>
            <a:r>
              <a:rPr kumimoji="1" lang="en-US"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a:t>
            </a:r>
            <a:r>
              <a:rPr lang="ja-JP" altLang="en-US" sz="1800" dirty="0">
                <a:solidFill>
                  <a:srgbClr val="0F55C3"/>
                </a:solidFill>
                <a:latin typeface="ＭＳ Ｐゴシック" panose="020B0600070205080204" pitchFamily="50" charset="-128"/>
                <a:ea typeface="ＭＳ Ｐゴシック" panose="020B0600070205080204" pitchFamily="50" charset="-128"/>
              </a:rPr>
              <a:t>各スライドの枠は必要に応じて広げていただいて構いません。</a:t>
            </a:r>
            <a:endParaRPr lang="en-US" altLang="ja-JP" sz="1800" dirty="0">
              <a:solidFill>
                <a:srgbClr val="0F55C3"/>
              </a:solidFill>
              <a:latin typeface="ＭＳ Ｐゴシック" panose="020B0600070205080204" pitchFamily="50" charset="-128"/>
              <a:ea typeface="ＭＳ Ｐゴシック" panose="020B0600070205080204" pitchFamily="50" charset="-128"/>
            </a:endParaRPr>
          </a:p>
          <a:p>
            <a:pPr marL="266700" marR="0" lvl="0" indent="-266700" algn="l" defTabSz="914400" rtl="0" eaLnBrk="0" fontAlgn="base" latinLnBrk="0" hangingPunct="0">
              <a:lnSpc>
                <a:spcPct val="100000"/>
              </a:lnSpc>
              <a:spcBef>
                <a:spcPct val="0"/>
              </a:spcBef>
              <a:spcAft>
                <a:spcPts val="600"/>
              </a:spcAft>
              <a:buClrTx/>
              <a:buSzTx/>
              <a:buFontTx/>
              <a:buNone/>
              <a:tabLst/>
              <a:defRPr/>
            </a:pPr>
            <a:r>
              <a:rPr lang="en-US" altLang="ja-JP" sz="1800" dirty="0">
                <a:solidFill>
                  <a:srgbClr val="0F55C3"/>
                </a:solidFill>
                <a:latin typeface="ＭＳ Ｐゴシック" panose="020B0600070205080204" pitchFamily="50" charset="-128"/>
                <a:ea typeface="ＭＳ Ｐゴシック" panose="020B0600070205080204" pitchFamily="50" charset="-128"/>
              </a:rPr>
              <a:t>※</a:t>
            </a:r>
            <a:r>
              <a:rPr lang="ja-JP" altLang="en-US" sz="1800" dirty="0">
                <a:solidFill>
                  <a:srgbClr val="0F55C3"/>
                </a:solidFill>
                <a:latin typeface="ＭＳ Ｐゴシック" panose="020B0600070205080204" pitchFamily="50" charset="-128"/>
                <a:ea typeface="ＭＳ Ｐゴシック" panose="020B0600070205080204" pitchFamily="50" charset="-128"/>
              </a:rPr>
              <a:t>スライドに使用する文字は</a:t>
            </a:r>
            <a:r>
              <a:rPr lang="en-US" altLang="ja-JP" sz="1800" dirty="0">
                <a:solidFill>
                  <a:srgbClr val="0F55C3"/>
                </a:solidFill>
                <a:latin typeface="ＭＳ Ｐゴシック" panose="020B0600070205080204" pitchFamily="50" charset="-128"/>
                <a:ea typeface="ＭＳ Ｐゴシック" panose="020B0600070205080204" pitchFamily="50" charset="-128"/>
              </a:rPr>
              <a:t>12p</a:t>
            </a:r>
            <a:r>
              <a:rPr lang="ja-JP" altLang="en-US" sz="1800" dirty="0">
                <a:solidFill>
                  <a:srgbClr val="0F55C3"/>
                </a:solidFill>
                <a:latin typeface="ＭＳ Ｐゴシック" panose="020B0600070205080204" pitchFamily="50" charset="-128"/>
                <a:ea typeface="ＭＳ Ｐゴシック" panose="020B0600070205080204" pitchFamily="50" charset="-128"/>
              </a:rPr>
              <a:t>ｔ以上としてください。</a:t>
            </a:r>
            <a:endParaRPr lang="en-US" altLang="ja-JP" sz="1800" dirty="0">
              <a:solidFill>
                <a:srgbClr val="0F55C3"/>
              </a:solidFill>
              <a:latin typeface="ＭＳ Ｐゴシック" panose="020B0600070205080204" pitchFamily="50" charset="-128"/>
              <a:ea typeface="ＭＳ Ｐゴシック" panose="020B0600070205080204" pitchFamily="50" charset="-128"/>
            </a:endParaRPr>
          </a:p>
          <a:p>
            <a:pPr marL="266700" marR="0" lvl="0" indent="-266700" algn="l" defTabSz="914400" rtl="0" eaLnBrk="0" fontAlgn="base" latinLnBrk="0" hangingPunct="0">
              <a:lnSpc>
                <a:spcPct val="100000"/>
              </a:lnSpc>
              <a:spcBef>
                <a:spcPct val="0"/>
              </a:spcBef>
              <a:spcAft>
                <a:spcPts val="600"/>
              </a:spcAft>
              <a:buClrTx/>
              <a:buSzTx/>
              <a:buFontTx/>
              <a:buNone/>
              <a:tabLst/>
              <a:defRPr/>
            </a:pPr>
            <a:r>
              <a:rPr lang="en-US" altLang="ja-JP" sz="1800" dirty="0">
                <a:solidFill>
                  <a:srgbClr val="0F55C3"/>
                </a:solidFill>
                <a:latin typeface="ＭＳ Ｐゴシック" panose="020B0600070205080204" pitchFamily="50" charset="-128"/>
                <a:ea typeface="ＭＳ Ｐゴシック" panose="020B0600070205080204" pitchFamily="50" charset="-128"/>
              </a:rPr>
              <a:t>※</a:t>
            </a:r>
            <a:r>
              <a:rPr lang="ja-JP" altLang="en-US" sz="1800" dirty="0">
                <a:solidFill>
                  <a:srgbClr val="0F55C3"/>
                </a:solidFill>
                <a:latin typeface="ＭＳ Ｐゴシック" panose="020B0600070205080204" pitchFamily="50" charset="-128"/>
                <a:ea typeface="ＭＳ Ｐゴシック" panose="020B0600070205080204" pitchFamily="50" charset="-128"/>
              </a:rPr>
              <a:t>写真や図表を適宜活用し、分かりやすく記載してください。</a:t>
            </a:r>
            <a:endParaRPr lang="en-US" altLang="ja-JP" sz="1800" dirty="0">
              <a:solidFill>
                <a:srgbClr val="0F55C3"/>
              </a:solidFill>
              <a:latin typeface="ＭＳ Ｐゴシック" panose="020B0600070205080204" pitchFamily="50" charset="-128"/>
              <a:ea typeface="ＭＳ Ｐゴシック" panose="020B0600070205080204" pitchFamily="50" charset="-128"/>
            </a:endParaRPr>
          </a:p>
          <a:p>
            <a:pPr marL="266700" marR="0" lvl="0" indent="-266700" algn="l" defTabSz="914400" rtl="0" eaLnBrk="0" fontAlgn="base" latinLnBrk="0" hangingPunct="0">
              <a:lnSpc>
                <a:spcPct val="100000"/>
              </a:lnSpc>
              <a:spcBef>
                <a:spcPct val="0"/>
              </a:spcBef>
              <a:spcAft>
                <a:spcPts val="600"/>
              </a:spcAft>
              <a:buClrTx/>
              <a:buSzTx/>
              <a:buFontTx/>
              <a:buNone/>
              <a:tabLst/>
              <a:defRPr/>
            </a:pPr>
            <a:r>
              <a:rPr kumimoji="1" lang="en-US"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a:t>
            </a:r>
            <a:r>
              <a:rPr kumimoji="1" lang="ja-JP" altLang="en-US"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項目ごとにページ数制限を設けておりますので、その範囲内でスライド追加していただいて構いません。</a:t>
            </a:r>
            <a:endParaRPr kumimoji="1" lang="en-US"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a:p>
            <a:pPr marL="266700" marR="0" lvl="0" indent="-266700" algn="l" defTabSz="914400" rtl="0" eaLnBrk="0" fontAlgn="base" latinLnBrk="0" hangingPunct="0">
              <a:lnSpc>
                <a:spcPct val="100000"/>
              </a:lnSpc>
              <a:spcBef>
                <a:spcPct val="0"/>
              </a:spcBef>
              <a:spcAft>
                <a:spcPts val="600"/>
              </a:spcAft>
              <a:buClrTx/>
              <a:buSzTx/>
              <a:buFontTx/>
              <a:buNone/>
              <a:tabLst/>
              <a:defRPr/>
            </a:pPr>
            <a:r>
              <a:rPr lang="en-US" altLang="ja-JP" sz="1800" dirty="0">
                <a:solidFill>
                  <a:srgbClr val="0F55C3"/>
                </a:solidFill>
                <a:latin typeface="ＭＳ Ｐゴシック" panose="020B0600070205080204" pitchFamily="50" charset="-128"/>
                <a:ea typeface="ＭＳ Ｐゴシック" panose="020B0600070205080204" pitchFamily="50" charset="-128"/>
              </a:rPr>
              <a:t>※</a:t>
            </a:r>
            <a:r>
              <a:rPr lang="ja-JP" altLang="en-US" sz="1800" dirty="0">
                <a:solidFill>
                  <a:srgbClr val="0F55C3"/>
                </a:solidFill>
                <a:latin typeface="ＭＳ Ｐゴシック" panose="020B0600070205080204" pitchFamily="50" charset="-128"/>
                <a:ea typeface="ＭＳ Ｐゴシック" panose="020B0600070205080204" pitchFamily="50" charset="-128"/>
              </a:rPr>
              <a:t>本テキストボックス含め、青字の記載ガイドについては提出時に削除してください。</a:t>
            </a:r>
            <a:endParaRPr kumimoji="1" lang="en-US" altLang="zh-TW"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541568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hidden="1">
            <a:extLst>
              <a:ext uri="{FF2B5EF4-FFF2-40B4-BE49-F238E27FC236}">
                <a16:creationId xmlns:a16="http://schemas.microsoft.com/office/drawing/2014/main" id="{68C1EB80-9297-439D-92FD-83F077DCE028}"/>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564" imgH="564" progId="TCLayout.ActiveDocument.1">
                  <p:embed/>
                </p:oleObj>
              </mc:Choice>
              <mc:Fallback>
                <p:oleObj name="think-cell スライド" r:id="rId4" imgW="564" imgH="564" progId="TCLayout.ActiveDocument.1">
                  <p:embed/>
                  <p:pic>
                    <p:nvPicPr>
                      <p:cNvPr id="2" name="オブジェクト 1" hidden="1">
                        <a:extLst>
                          <a:ext uri="{FF2B5EF4-FFF2-40B4-BE49-F238E27FC236}">
                            <a16:creationId xmlns:a16="http://schemas.microsoft.com/office/drawing/2014/main" id="{68C1EB80-9297-439D-92FD-83F077DCE02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kern="1200"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４．実績を踏まえた今後の展望（</a:t>
            </a:r>
            <a:r>
              <a:rPr lang="en-US" altLang="ja-JP" kern="1200"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4/4</a:t>
            </a:r>
            <a:r>
              <a:rPr lang="ja-JP" altLang="en-US" kern="1200"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a:t>
            </a:r>
            <a:endParaRPr lang="en-US" altLang="ja-JP" b="0" dirty="0">
              <a:solidFill>
                <a:schemeClr val="tx1"/>
              </a:solidFill>
              <a:latin typeface="ＭＳ Ｐゴシック" panose="020B0600070205080204" pitchFamily="50" charset="-128"/>
              <a:ea typeface="ＭＳ Ｐゴシック" panose="020B0600070205080204" pitchFamily="50" charset="-128"/>
            </a:endParaRPr>
          </a:p>
        </p:txBody>
      </p:sp>
      <p:sp>
        <p:nvSpPr>
          <p:cNvPr id="19" name="Rectangle 3">
            <a:extLst>
              <a:ext uri="{FF2B5EF4-FFF2-40B4-BE49-F238E27FC236}">
                <a16:creationId xmlns:a16="http://schemas.microsoft.com/office/drawing/2014/main" id="{6A0AE6C1-BDCB-4804-9B77-36BC47B4A5E3}"/>
              </a:ext>
            </a:extLst>
          </p:cNvPr>
          <p:cNvSpPr txBox="1">
            <a:spLocks noChangeArrowheads="1"/>
          </p:cNvSpPr>
          <p:nvPr/>
        </p:nvSpPr>
        <p:spPr bwMode="auto">
          <a:xfrm>
            <a:off x="419100" y="1285875"/>
            <a:ext cx="9064625" cy="104624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11138" lvl="0" indent="-211138" eaLnBrk="1" hangingPunct="1">
              <a:buClr>
                <a:srgbClr val="5A5A5A"/>
              </a:buClr>
              <a:buSzPct val="100000"/>
              <a:buFont typeface="Wingdings"/>
              <a:buChar char="n"/>
              <a:defRPr/>
            </a:pPr>
            <a:r>
              <a:rPr lang="ja-JP" altLang="en-US" kern="0" dirty="0">
                <a:solidFill>
                  <a:schemeClr val="tx1"/>
                </a:solidFill>
                <a:latin typeface="ＭＳ Ｐゴシック" panose="020B0600070205080204" pitchFamily="50" charset="-128"/>
                <a:ea typeface="ＭＳ Ｐゴシック" panose="020B0600070205080204" pitchFamily="50" charset="-128"/>
              </a:rPr>
              <a:t>４－５．起業や技術移転の見通し</a:t>
            </a:r>
            <a:endParaRPr lang="en-US" altLang="ja-JP" kern="0" dirty="0">
              <a:solidFill>
                <a:schemeClr val="tx1"/>
              </a:solidFill>
              <a:latin typeface="ＭＳ Ｐゴシック" panose="020B0600070205080204" pitchFamily="50" charset="-128"/>
              <a:ea typeface="ＭＳ Ｐゴシック" panose="020B0600070205080204" pitchFamily="50" charset="-128"/>
            </a:endParaRPr>
          </a:p>
          <a:p>
            <a:pPr marL="352425" lvl="1" indent="-169863">
              <a:lnSpc>
                <a:spcPct val="150000"/>
              </a:lnSpc>
              <a:spcBef>
                <a:spcPct val="0"/>
              </a:spcBef>
              <a:buClr>
                <a:srgbClr val="969696"/>
              </a:buClr>
              <a:buSzPct val="70000"/>
              <a:buFont typeface="Wingdings"/>
              <a:buChar char="l"/>
              <a:defRPr/>
            </a:pP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４－１から４－４</a:t>
            </a:r>
            <a:r>
              <a:rPr lang="ja-JP"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の結果から</a:t>
            </a: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a:t>
            </a:r>
            <a:r>
              <a:rPr lang="ja-JP"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本研究開発を基にし</a:t>
            </a: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た、</a:t>
            </a:r>
            <a:r>
              <a:rPr lang="ja-JP"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事業のコンセプト</a:t>
            </a: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（ターゲット市場から導き出される想定事業</a:t>
            </a:r>
            <a:r>
              <a:rPr lang="ja-JP"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規模や</a:t>
            </a: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事業</a:t>
            </a:r>
            <a:r>
              <a:rPr lang="ja-JP"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を存続するためのビジネスモデル等</a:t>
            </a: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）を簡潔に記載してください。</a:t>
            </a:r>
            <a:r>
              <a:rPr lang="ja-JP"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また、</a:t>
            </a: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その実現に向けてどのようなパートナーとどのような協力体制を構築しているか（する予定か）や、</a:t>
            </a:r>
            <a:r>
              <a:rPr lang="ja-JP"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資材（ヒト、モノ、カネ、情報）調達</a:t>
            </a: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の見通し</a:t>
            </a:r>
            <a:r>
              <a:rPr lang="ja-JP"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について</a:t>
            </a: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も</a:t>
            </a:r>
            <a:r>
              <a:rPr lang="ja-JP"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記載してください。</a:t>
            </a:r>
          </a:p>
        </p:txBody>
      </p:sp>
      <p:sp>
        <p:nvSpPr>
          <p:cNvPr id="6" name="正方形/長方形 5">
            <a:extLst>
              <a:ext uri="{FF2B5EF4-FFF2-40B4-BE49-F238E27FC236}">
                <a16:creationId xmlns:a16="http://schemas.microsoft.com/office/drawing/2014/main" id="{C0316D14-A3A4-49BB-B7C2-BA0ED8B5C23E}"/>
              </a:ext>
            </a:extLst>
          </p:cNvPr>
          <p:cNvSpPr/>
          <p:nvPr/>
        </p:nvSpPr>
        <p:spPr bwMode="auto">
          <a:xfrm>
            <a:off x="704528" y="2413484"/>
            <a:ext cx="8779196" cy="1807604"/>
          </a:xfrm>
          <a:prstGeom prst="rect">
            <a:avLst/>
          </a:prstGeom>
          <a:solidFill>
            <a:schemeClr val="bg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171450" marR="0" indent="-171450"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endParaRPr kumimoji="1" lang="ja-JP" altLang="en-US" sz="10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endParaRPr>
          </a:p>
        </p:txBody>
      </p:sp>
      <p:sp>
        <p:nvSpPr>
          <p:cNvPr id="7" name="Rectangle 3">
            <a:extLst>
              <a:ext uri="{FF2B5EF4-FFF2-40B4-BE49-F238E27FC236}">
                <a16:creationId xmlns:a16="http://schemas.microsoft.com/office/drawing/2014/main" id="{78666D6E-739E-4053-9AFB-3EDB79312431}"/>
              </a:ext>
            </a:extLst>
          </p:cNvPr>
          <p:cNvSpPr txBox="1">
            <a:spLocks noChangeArrowheads="1"/>
          </p:cNvSpPr>
          <p:nvPr/>
        </p:nvSpPr>
        <p:spPr bwMode="auto">
          <a:xfrm>
            <a:off x="419100" y="4305811"/>
            <a:ext cx="9064625" cy="2337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352425" lvl="1" indent="-169863">
              <a:lnSpc>
                <a:spcPct val="150000"/>
              </a:lnSpc>
              <a:spcBef>
                <a:spcPct val="0"/>
              </a:spcBef>
              <a:buClr>
                <a:srgbClr val="969696"/>
              </a:buClr>
              <a:buSzPct val="70000"/>
              <a:buFont typeface="Wingdings"/>
              <a:buChar char="l"/>
              <a:defRPr/>
            </a:pP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事業化に向けて、一年後までに実施する予定の内容を</a:t>
            </a:r>
            <a:r>
              <a:rPr lang="ja-JP"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記載してください。</a:t>
            </a:r>
            <a:endParaRPr lang="en-US"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endParaRPr>
          </a:p>
        </p:txBody>
      </p:sp>
      <p:sp>
        <p:nvSpPr>
          <p:cNvPr id="8" name="正方形/長方形 7">
            <a:extLst>
              <a:ext uri="{FF2B5EF4-FFF2-40B4-BE49-F238E27FC236}">
                <a16:creationId xmlns:a16="http://schemas.microsoft.com/office/drawing/2014/main" id="{EA2953A1-2491-439E-A334-031DA253624D}"/>
              </a:ext>
            </a:extLst>
          </p:cNvPr>
          <p:cNvSpPr/>
          <p:nvPr/>
        </p:nvSpPr>
        <p:spPr bwMode="auto">
          <a:xfrm>
            <a:off x="704527" y="4608543"/>
            <a:ext cx="8779196" cy="767667"/>
          </a:xfrm>
          <a:prstGeom prst="rect">
            <a:avLst/>
          </a:prstGeom>
          <a:solidFill>
            <a:schemeClr val="bg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171450" marR="0" indent="-171450"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endParaRPr kumimoji="1" lang="ja-JP" altLang="en-US" sz="10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endParaRPr>
          </a:p>
        </p:txBody>
      </p:sp>
      <p:sp>
        <p:nvSpPr>
          <p:cNvPr id="9" name="Rectangle 3">
            <a:extLst>
              <a:ext uri="{FF2B5EF4-FFF2-40B4-BE49-F238E27FC236}">
                <a16:creationId xmlns:a16="http://schemas.microsoft.com/office/drawing/2014/main" id="{48FDD01E-74A3-4329-BECC-256B80018766}"/>
              </a:ext>
            </a:extLst>
          </p:cNvPr>
          <p:cNvSpPr txBox="1">
            <a:spLocks noChangeArrowheads="1"/>
          </p:cNvSpPr>
          <p:nvPr/>
        </p:nvSpPr>
        <p:spPr bwMode="auto">
          <a:xfrm>
            <a:off x="419102" y="5458355"/>
            <a:ext cx="9064625" cy="2337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352425" lvl="1" indent="-169863">
              <a:lnSpc>
                <a:spcPct val="150000"/>
              </a:lnSpc>
              <a:spcBef>
                <a:spcPct val="0"/>
              </a:spcBef>
              <a:buClr>
                <a:srgbClr val="969696"/>
              </a:buClr>
              <a:buSzPct val="70000"/>
              <a:buFont typeface="Wingdings"/>
              <a:buChar char="l"/>
              <a:defRPr/>
            </a:pP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事業化に向けて、二年後までに実施する予定の内容を</a:t>
            </a:r>
            <a:r>
              <a:rPr lang="ja-JP"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記載してください。</a:t>
            </a:r>
            <a:endParaRPr lang="en-US" altLang="ja-JP" dirty="0">
              <a:solidFill>
                <a:schemeClr val="tx1"/>
              </a:solidFill>
              <a:latin typeface="ＭＳ Ｐゴシック" panose="020B0600070205080204" pitchFamily="50" charset="-128"/>
              <a:ea typeface="ＭＳ Ｐゴシック" panose="020B0600070205080204" pitchFamily="50" charset="-128"/>
              <a:cs typeface="Times New Roman" pitchFamily="18" charset="0"/>
            </a:endParaRPr>
          </a:p>
        </p:txBody>
      </p:sp>
      <p:sp>
        <p:nvSpPr>
          <p:cNvPr id="10" name="正方形/長方形 9">
            <a:extLst>
              <a:ext uri="{FF2B5EF4-FFF2-40B4-BE49-F238E27FC236}">
                <a16:creationId xmlns:a16="http://schemas.microsoft.com/office/drawing/2014/main" id="{FE32902E-1897-4962-9FCB-6C9A7D34F9C7}"/>
              </a:ext>
            </a:extLst>
          </p:cNvPr>
          <p:cNvSpPr/>
          <p:nvPr/>
        </p:nvSpPr>
        <p:spPr bwMode="auto">
          <a:xfrm>
            <a:off x="704529" y="5761087"/>
            <a:ext cx="8779196" cy="767667"/>
          </a:xfrm>
          <a:prstGeom prst="rect">
            <a:avLst/>
          </a:prstGeom>
          <a:solidFill>
            <a:schemeClr val="bg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171450" marR="0" indent="-171450"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endParaRPr kumimoji="1" lang="ja-JP" altLang="en-US" sz="10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endParaRPr>
          </a:p>
        </p:txBody>
      </p:sp>
      <p:sp>
        <p:nvSpPr>
          <p:cNvPr id="11" name="テキスト プレースホルダ 21">
            <a:extLst>
              <a:ext uri="{FF2B5EF4-FFF2-40B4-BE49-F238E27FC236}">
                <a16:creationId xmlns:a16="http://schemas.microsoft.com/office/drawing/2014/main" id="{35FA966B-3820-4FA0-A2D1-2165FCFFFBED}"/>
              </a:ext>
            </a:extLst>
          </p:cNvPr>
          <p:cNvSpPr txBox="1">
            <a:spLocks/>
          </p:cNvSpPr>
          <p:nvPr/>
        </p:nvSpPr>
        <p:spPr bwMode="auto">
          <a:xfrm>
            <a:off x="419100" y="107241"/>
            <a:ext cx="4101852" cy="332555"/>
          </a:xfrm>
          <a:prstGeom prst="rect">
            <a:avLst/>
          </a:prstGeom>
          <a:noFill/>
          <a:ln w="19050">
            <a:solidFill>
              <a:srgbClr val="0F55C3"/>
            </a:solidFill>
            <a:prstDash val="lgDash"/>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66700" marR="0" lvl="0" indent="-266700" algn="l" defTabSz="914400" rtl="0" eaLnBrk="0" fontAlgn="base" latinLnBrk="0" hangingPunct="0">
              <a:lnSpc>
                <a:spcPct val="100000"/>
              </a:lnSpc>
              <a:spcBef>
                <a:spcPct val="0"/>
              </a:spcBef>
              <a:spcAft>
                <a:spcPts val="600"/>
              </a:spcAft>
              <a:buClrTx/>
              <a:buSzTx/>
              <a:buFontTx/>
              <a:buNone/>
              <a:tabLst/>
              <a:defRPr/>
            </a:pPr>
            <a:r>
              <a:rPr kumimoji="1" lang="en-US" altLang="ja-JP"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a:t>
            </a:r>
            <a:r>
              <a:rPr lang="ja-JP" altLang="en-US" sz="1600" dirty="0">
                <a:solidFill>
                  <a:srgbClr val="0F55C3"/>
                </a:solidFill>
                <a:latin typeface="ＭＳ Ｐゴシック" panose="020B0600070205080204" pitchFamily="50" charset="-128"/>
                <a:ea typeface="ＭＳ Ｐゴシック" panose="020B0600070205080204" pitchFamily="50" charset="-128"/>
              </a:rPr>
              <a:t>スライド</a:t>
            </a:r>
            <a:r>
              <a:rPr kumimoji="1" lang="ja-JP" altLang="en-US"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数上限：</a:t>
            </a:r>
            <a:r>
              <a:rPr lang="ja-JP" altLang="en-US" sz="1600" dirty="0">
                <a:solidFill>
                  <a:srgbClr val="0F55C3"/>
                </a:solidFill>
                <a:latin typeface="ＭＳ Ｐゴシック" panose="020B0600070205080204" pitchFamily="50" charset="-128"/>
                <a:ea typeface="ＭＳ Ｐゴシック" panose="020B0600070205080204" pitchFamily="50" charset="-128"/>
              </a:rPr>
              <a:t>４－５全体で</a:t>
            </a:r>
            <a:r>
              <a:rPr lang="en-US" altLang="ja-JP" sz="1600" dirty="0">
                <a:solidFill>
                  <a:srgbClr val="0F55C3"/>
                </a:solidFill>
                <a:latin typeface="ＭＳ Ｐゴシック" panose="020B0600070205080204" pitchFamily="50" charset="-128"/>
                <a:ea typeface="ＭＳ Ｐゴシック" panose="020B0600070205080204" pitchFamily="50" charset="-128"/>
              </a:rPr>
              <a:t>2</a:t>
            </a:r>
            <a:r>
              <a:rPr kumimoji="1" lang="ja-JP" altLang="en-US"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枚</a:t>
            </a:r>
            <a:endParaRPr kumimoji="1" lang="en-US" altLang="zh-TW"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313174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hidden="1">
            <a:extLst>
              <a:ext uri="{FF2B5EF4-FFF2-40B4-BE49-F238E27FC236}">
                <a16:creationId xmlns:a16="http://schemas.microsoft.com/office/drawing/2014/main" id="{68C1EB80-9297-439D-92FD-83F077DCE028}"/>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564" imgH="564" progId="TCLayout.ActiveDocument.1">
                  <p:embed/>
                </p:oleObj>
              </mc:Choice>
              <mc:Fallback>
                <p:oleObj name="think-cell スライド" r:id="rId4" imgW="564" imgH="564" progId="TCLayout.ActiveDocument.1">
                  <p:embed/>
                  <p:pic>
                    <p:nvPicPr>
                      <p:cNvPr id="2" name="オブジェクト 1" hidden="1">
                        <a:extLst>
                          <a:ext uri="{FF2B5EF4-FFF2-40B4-BE49-F238E27FC236}">
                            <a16:creationId xmlns:a16="http://schemas.microsoft.com/office/drawing/2014/main" id="{68C1EB80-9297-439D-92FD-83F077DCE02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kern="1200"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５．今後について</a:t>
            </a:r>
            <a:endParaRPr lang="en-US" altLang="ja-JP" b="0" dirty="0">
              <a:solidFill>
                <a:schemeClr val="tx1"/>
              </a:solidFill>
              <a:latin typeface="ＭＳ Ｐゴシック" panose="020B0600070205080204" pitchFamily="50" charset="-128"/>
              <a:ea typeface="ＭＳ Ｐゴシック" panose="020B0600070205080204" pitchFamily="50" charset="-128"/>
            </a:endParaRPr>
          </a:p>
        </p:txBody>
      </p:sp>
      <p:sp>
        <p:nvSpPr>
          <p:cNvPr id="19" name="Rectangle 3">
            <a:extLst>
              <a:ext uri="{FF2B5EF4-FFF2-40B4-BE49-F238E27FC236}">
                <a16:creationId xmlns:a16="http://schemas.microsoft.com/office/drawing/2014/main" id="{6A0AE6C1-BDCB-4804-9B77-36BC47B4A5E3}"/>
              </a:ext>
            </a:extLst>
          </p:cNvPr>
          <p:cNvSpPr txBox="1">
            <a:spLocks noChangeArrowheads="1"/>
          </p:cNvSpPr>
          <p:nvPr/>
        </p:nvSpPr>
        <p:spPr bwMode="auto">
          <a:xfrm>
            <a:off x="419100" y="1285875"/>
            <a:ext cx="9064625" cy="23282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11138" lvl="0" indent="-211138" eaLnBrk="1" hangingPunct="1">
              <a:buClr>
                <a:srgbClr val="5A5A5A"/>
              </a:buClr>
              <a:buSzPct val="100000"/>
              <a:buFont typeface="Wingdings"/>
              <a:buChar char="n"/>
              <a:defRPr/>
            </a:pPr>
            <a:r>
              <a:rPr lang="ja-JP" altLang="en-US" kern="0" dirty="0">
                <a:solidFill>
                  <a:schemeClr val="tx1"/>
                </a:solidFill>
                <a:latin typeface="ＭＳ Ｐゴシック" panose="020B0600070205080204" pitchFamily="50" charset="-128"/>
                <a:ea typeface="ＭＳ Ｐゴシック" panose="020B0600070205080204" pitchFamily="50" charset="-128"/>
              </a:rPr>
              <a:t>フェーズ</a:t>
            </a:r>
            <a:r>
              <a:rPr lang="en-US" altLang="ja-JP" kern="0" dirty="0">
                <a:solidFill>
                  <a:schemeClr val="tx1"/>
                </a:solidFill>
                <a:latin typeface="ＭＳ Ｐゴシック" panose="020B0600070205080204" pitchFamily="50" charset="-128"/>
                <a:ea typeface="ＭＳ Ｐゴシック" panose="020B0600070205080204" pitchFamily="50" charset="-128"/>
              </a:rPr>
              <a:t>2</a:t>
            </a:r>
            <a:r>
              <a:rPr lang="ja-JP" altLang="en-US" kern="0" dirty="0">
                <a:solidFill>
                  <a:schemeClr val="tx1"/>
                </a:solidFill>
                <a:latin typeface="ＭＳ Ｐゴシック" panose="020B0600070205080204" pitchFamily="50" charset="-128"/>
                <a:ea typeface="ＭＳ Ｐゴシック" panose="020B0600070205080204" pitchFamily="50" charset="-128"/>
              </a:rPr>
              <a:t>以降への接続の見込み、今後申請予定の資金等について記載してください。</a:t>
            </a:r>
          </a:p>
        </p:txBody>
      </p:sp>
      <p:sp>
        <p:nvSpPr>
          <p:cNvPr id="6" name="正方形/長方形 5">
            <a:extLst>
              <a:ext uri="{FF2B5EF4-FFF2-40B4-BE49-F238E27FC236}">
                <a16:creationId xmlns:a16="http://schemas.microsoft.com/office/drawing/2014/main" id="{C0316D14-A3A4-49BB-B7C2-BA0ED8B5C23E}"/>
              </a:ext>
            </a:extLst>
          </p:cNvPr>
          <p:cNvSpPr/>
          <p:nvPr/>
        </p:nvSpPr>
        <p:spPr bwMode="auto">
          <a:xfrm>
            <a:off x="688654" y="1628800"/>
            <a:ext cx="8779196" cy="3168352"/>
          </a:xfrm>
          <a:prstGeom prst="rect">
            <a:avLst/>
          </a:prstGeom>
          <a:solidFill>
            <a:schemeClr val="bg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171450" marR="0" indent="-171450"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endParaRPr kumimoji="1" lang="ja-JP" altLang="en-US" sz="12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endParaRPr>
          </a:p>
        </p:txBody>
      </p:sp>
      <p:sp>
        <p:nvSpPr>
          <p:cNvPr id="7" name="テキスト プレースホルダ 21">
            <a:extLst>
              <a:ext uri="{FF2B5EF4-FFF2-40B4-BE49-F238E27FC236}">
                <a16:creationId xmlns:a16="http://schemas.microsoft.com/office/drawing/2014/main" id="{71223625-FD5A-43B6-A344-09C3E3F9B16F}"/>
              </a:ext>
            </a:extLst>
          </p:cNvPr>
          <p:cNvSpPr txBox="1">
            <a:spLocks/>
          </p:cNvSpPr>
          <p:nvPr/>
        </p:nvSpPr>
        <p:spPr bwMode="auto">
          <a:xfrm>
            <a:off x="419100" y="107241"/>
            <a:ext cx="4101852" cy="332555"/>
          </a:xfrm>
          <a:prstGeom prst="rect">
            <a:avLst/>
          </a:prstGeom>
          <a:noFill/>
          <a:ln w="19050">
            <a:solidFill>
              <a:srgbClr val="0F55C3"/>
            </a:solidFill>
            <a:prstDash val="lgDash"/>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66700" marR="0" lvl="0" indent="-266700" algn="l" defTabSz="914400" rtl="0" eaLnBrk="0" fontAlgn="base" latinLnBrk="0" hangingPunct="0">
              <a:lnSpc>
                <a:spcPct val="100000"/>
              </a:lnSpc>
              <a:spcBef>
                <a:spcPct val="0"/>
              </a:spcBef>
              <a:spcAft>
                <a:spcPts val="600"/>
              </a:spcAft>
              <a:buClrTx/>
              <a:buSzTx/>
              <a:buFontTx/>
              <a:buNone/>
              <a:tabLst/>
              <a:defRPr/>
            </a:pPr>
            <a:r>
              <a:rPr kumimoji="1" lang="en-US" altLang="ja-JP"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a:t>
            </a:r>
            <a:r>
              <a:rPr lang="ja-JP" altLang="en-US" sz="1600" dirty="0">
                <a:solidFill>
                  <a:srgbClr val="0F55C3"/>
                </a:solidFill>
                <a:latin typeface="ＭＳ Ｐゴシック" panose="020B0600070205080204" pitchFamily="50" charset="-128"/>
                <a:ea typeface="ＭＳ Ｐゴシック" panose="020B0600070205080204" pitchFamily="50" charset="-128"/>
              </a:rPr>
              <a:t>スライド</a:t>
            </a:r>
            <a:r>
              <a:rPr kumimoji="1" lang="ja-JP" altLang="en-US"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数上限：</a:t>
            </a:r>
            <a:r>
              <a:rPr kumimoji="1" lang="en-US" altLang="ja-JP"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1</a:t>
            </a:r>
            <a:r>
              <a:rPr kumimoji="1" lang="ja-JP" altLang="en-US"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枚</a:t>
            </a:r>
            <a:endParaRPr kumimoji="1" lang="en-US" altLang="zh-TW"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460190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hidden="1">
            <a:extLst>
              <a:ext uri="{FF2B5EF4-FFF2-40B4-BE49-F238E27FC236}">
                <a16:creationId xmlns:a16="http://schemas.microsoft.com/office/drawing/2014/main" id="{DCB642DF-D71B-4A5A-94FF-54C94894DFBF}"/>
              </a:ext>
            </a:extLst>
          </p:cNvPr>
          <p:cNvGraphicFramePr>
            <a:graphicFrameLocks noChangeAspect="1"/>
          </p:cNvGraphicFramePr>
          <p:nvPr>
            <p:custDataLst>
              <p:tags r:id="rId1"/>
            </p:custDataLst>
            <p:extLst>
              <p:ext uri="{D42A27DB-BD31-4B8C-83A1-F6EECF244321}">
                <p14:modId xmlns:p14="http://schemas.microsoft.com/office/powerpoint/2010/main" val="23483979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564" imgH="564" progId="TCLayout.ActiveDocument.1">
                  <p:embed/>
                </p:oleObj>
              </mc:Choice>
              <mc:Fallback>
                <p:oleObj name="think-cell スライド" r:id="rId4" imgW="564" imgH="56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６</a:t>
            </a:r>
            <a:r>
              <a:rPr lang="ja-JP" altLang="en-US"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．成果の一覧（予定も含む）</a:t>
            </a:r>
            <a:endParaRPr lang="en-US" altLang="ja-JP" b="0" dirty="0">
              <a:latin typeface="ＭＳ Ｐゴシック" panose="020B0600070205080204" pitchFamily="50" charset="-128"/>
              <a:ea typeface="ＭＳ Ｐゴシック" panose="020B0600070205080204" pitchFamily="50" charset="-128"/>
            </a:endParaRPr>
          </a:p>
        </p:txBody>
      </p:sp>
      <p:sp>
        <p:nvSpPr>
          <p:cNvPr id="20" name="Rectangle 3">
            <a:extLst>
              <a:ext uri="{FF2B5EF4-FFF2-40B4-BE49-F238E27FC236}">
                <a16:creationId xmlns:a16="http://schemas.microsoft.com/office/drawing/2014/main" id="{2A69CF63-CDCE-4C8B-B1BA-C8E358EE4DFF}"/>
              </a:ext>
            </a:extLst>
          </p:cNvPr>
          <p:cNvSpPr txBox="1">
            <a:spLocks noChangeArrowheads="1"/>
          </p:cNvSpPr>
          <p:nvPr/>
        </p:nvSpPr>
        <p:spPr bwMode="auto">
          <a:xfrm>
            <a:off x="419100" y="1285875"/>
            <a:ext cx="9064625" cy="23282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11138" lvl="0" indent="-211138" eaLnBrk="1" hangingPunct="1">
              <a:buClr>
                <a:srgbClr val="5A5A5A"/>
              </a:buClr>
              <a:buSzPct val="100000"/>
              <a:buFont typeface="Wingdings"/>
              <a:buChar char="n"/>
              <a:defRPr/>
            </a:pPr>
            <a:r>
              <a:rPr lang="ja-JP" altLang="en-US" kern="0" dirty="0">
                <a:latin typeface="ＭＳ Ｐゴシック" panose="020B0600070205080204" pitchFamily="50" charset="-128"/>
                <a:ea typeface="ＭＳ Ｐゴシック" panose="020B0600070205080204" pitchFamily="50" charset="-128"/>
              </a:rPr>
              <a:t>本事業を通じて、得られた研究開発成果を記入してください。</a:t>
            </a:r>
            <a:endParaRPr kumimoji="1" lang="ja-JP" altLang="en-US" sz="1400" b="0"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endParaRPr>
          </a:p>
        </p:txBody>
      </p:sp>
      <p:graphicFrame>
        <p:nvGraphicFramePr>
          <p:cNvPr id="4" name="表 3">
            <a:extLst>
              <a:ext uri="{FF2B5EF4-FFF2-40B4-BE49-F238E27FC236}">
                <a16:creationId xmlns:a16="http://schemas.microsoft.com/office/drawing/2014/main" id="{E8F65DFA-5228-439B-96F0-D0B57603C3B8}"/>
              </a:ext>
            </a:extLst>
          </p:cNvPr>
          <p:cNvGraphicFramePr>
            <a:graphicFrameLocks noGrp="1"/>
          </p:cNvGraphicFramePr>
          <p:nvPr>
            <p:extLst>
              <p:ext uri="{D42A27DB-BD31-4B8C-83A1-F6EECF244321}">
                <p14:modId xmlns:p14="http://schemas.microsoft.com/office/powerpoint/2010/main" val="3564364567"/>
              </p:ext>
            </p:extLst>
          </p:nvPr>
        </p:nvGraphicFramePr>
        <p:xfrm>
          <a:off x="528816" y="1579277"/>
          <a:ext cx="8851205" cy="5139260"/>
        </p:xfrm>
        <a:graphic>
          <a:graphicData uri="http://schemas.openxmlformats.org/drawingml/2006/table">
            <a:tbl>
              <a:tblPr/>
              <a:tblGrid>
                <a:gridCol w="434793">
                  <a:extLst>
                    <a:ext uri="{9D8B030D-6E8A-4147-A177-3AD203B41FA5}">
                      <a16:colId xmlns:a16="http://schemas.microsoft.com/office/drawing/2014/main" val="4253909759"/>
                    </a:ext>
                  </a:extLst>
                </a:gridCol>
                <a:gridCol w="3682795">
                  <a:extLst>
                    <a:ext uri="{9D8B030D-6E8A-4147-A177-3AD203B41FA5}">
                      <a16:colId xmlns:a16="http://schemas.microsoft.com/office/drawing/2014/main" val="1621513681"/>
                    </a:ext>
                  </a:extLst>
                </a:gridCol>
                <a:gridCol w="1325805">
                  <a:extLst>
                    <a:ext uri="{9D8B030D-6E8A-4147-A177-3AD203B41FA5}">
                      <a16:colId xmlns:a16="http://schemas.microsoft.com/office/drawing/2014/main" val="1413656773"/>
                    </a:ext>
                  </a:extLst>
                </a:gridCol>
                <a:gridCol w="1218670">
                  <a:extLst>
                    <a:ext uri="{9D8B030D-6E8A-4147-A177-3AD203B41FA5}">
                      <a16:colId xmlns:a16="http://schemas.microsoft.com/office/drawing/2014/main" val="2164148121"/>
                    </a:ext>
                  </a:extLst>
                </a:gridCol>
                <a:gridCol w="2189142">
                  <a:extLst>
                    <a:ext uri="{9D8B030D-6E8A-4147-A177-3AD203B41FA5}">
                      <a16:colId xmlns:a16="http://schemas.microsoft.com/office/drawing/2014/main" val="3388836835"/>
                    </a:ext>
                  </a:extLst>
                </a:gridCol>
              </a:tblGrid>
              <a:tr h="104775">
                <a:tc gridSpan="5">
                  <a:txBody>
                    <a:bodyPr/>
                    <a:lstStyle/>
                    <a:p>
                      <a:pPr algn="just"/>
                      <a:r>
                        <a:rPr lang="ja-JP" sz="1100" kern="100">
                          <a:effectLst/>
                          <a:latin typeface="Century" panose="02040604050505020304" pitchFamily="18" charset="0"/>
                          <a:ea typeface="ＭＳ Ｐゴシック" panose="020B0600070205080204" pitchFamily="50" charset="-128"/>
                          <a:cs typeface="Times New Roman" panose="02020603050405020304" pitchFamily="18" charset="0"/>
                        </a:rPr>
                        <a:t>知的財産権</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56716313"/>
                  </a:ext>
                </a:extLst>
              </a:tr>
              <a:tr h="133350">
                <a:tc>
                  <a:txBody>
                    <a:bodyPr/>
                    <a:lstStyle/>
                    <a:p>
                      <a:pPr algn="just"/>
                      <a:r>
                        <a:rPr lang="en-US" sz="900" kern="10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No.</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just"/>
                      <a:r>
                        <a:rPr lang="ja-JP" sz="9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特許等の名称</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9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※他技術との優位性を明記してください</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just"/>
                      <a:r>
                        <a:rPr lang="ja-JP" sz="900" kern="10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出願番号</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900" kern="10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（出願日）</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just"/>
                      <a:r>
                        <a:rPr lang="ja-JP" sz="900" kern="10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出願人</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just"/>
                      <a:r>
                        <a:rPr lang="ja-JP" sz="900" kern="10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発明者</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3669195534"/>
                  </a:ext>
                </a:extLst>
              </a:tr>
              <a:tr h="360000">
                <a:tc rowSpan="3">
                  <a:txBody>
                    <a:bodyPr/>
                    <a:lstStyle/>
                    <a:p>
                      <a:pPr algn="just"/>
                      <a:r>
                        <a:rPr lang="en-US" sz="900" kern="100">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900" kern="100" dirty="0">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900" i="1" kern="100" dirty="0">
                          <a:solidFill>
                            <a:srgbClr val="FF00FF"/>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900" kern="100" dirty="0">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900" i="1" kern="100" dirty="0">
                          <a:solidFill>
                            <a:srgbClr val="FF00FF"/>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0381650"/>
                  </a:ext>
                </a:extLst>
              </a:tr>
              <a:tr h="144000">
                <a:tc vMerge="1">
                  <a:txBody>
                    <a:bodyPr/>
                    <a:lstStyle/>
                    <a:p>
                      <a:endParaRPr kumimoji="1" lang="ja-JP" altLang="en-US"/>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a:ln>
                            <a:noFill/>
                          </a:ln>
                          <a:solidFill>
                            <a:schemeClr val="tx1"/>
                          </a:solidFill>
                          <a:effectLst/>
                          <a:uLnTx/>
                          <a:uFillTx/>
                          <a:latin typeface="+mn-ea"/>
                          <a:ea typeface="+mn-ea"/>
                          <a:cs typeface="Times New Roman" panose="02020603050405020304" pitchFamily="18" charset="0"/>
                        </a:rPr>
                        <a:t>現在の帰属</a:t>
                      </a: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gridSpan="3">
                  <a:txBody>
                    <a:bodyPr/>
                    <a:lstStyle/>
                    <a:p>
                      <a:pPr algn="just"/>
                      <a:r>
                        <a:rPr lang="ja-JP" altLang="en-US" sz="900" kern="100" dirty="0">
                          <a:solidFill>
                            <a:schemeClr val="tx1"/>
                          </a:solidFill>
                          <a:effectLst/>
                          <a:latin typeface="+mn-ea"/>
                          <a:ea typeface="+mn-ea"/>
                          <a:cs typeface="Times New Roman" panose="02020603050405020304" pitchFamily="18" charset="0"/>
                        </a:rPr>
                        <a:t>今後の活用予定（実施許諾、譲渡等の予定）</a:t>
                      </a:r>
                      <a:endParaRPr lang="ja-JP" sz="900" kern="100" dirty="0">
                        <a:solidFill>
                          <a:schemeClr val="tx1"/>
                        </a:solidFill>
                        <a:effectLst/>
                        <a:latin typeface="+mn-ea"/>
                        <a:ea typeface="+mn-ea"/>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pPr algn="just"/>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pPr algn="just"/>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999038062"/>
                  </a:ext>
                </a:extLst>
              </a:tr>
              <a:tr h="396000">
                <a:tc vMerge="1">
                  <a:txBody>
                    <a:bodyPr/>
                    <a:lstStyle/>
                    <a:p>
                      <a:endParaRPr kumimoji="1" lang="ja-JP" altLang="en-US"/>
                    </a:p>
                  </a:txBody>
                  <a:tcPr/>
                </a:tc>
                <a:tc>
                  <a:txBody>
                    <a:bodyPr/>
                    <a:lstStyle/>
                    <a:p>
                      <a:pPr algn="just"/>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4830198"/>
                  </a:ext>
                </a:extLst>
              </a:tr>
              <a:tr h="142875">
                <a:tc gridSpan="5">
                  <a:txBody>
                    <a:bodyPr/>
                    <a:lstStyle/>
                    <a:p>
                      <a:pPr algn="just"/>
                      <a:r>
                        <a:rPr lang="ja-JP" sz="11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学術論文</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80554059"/>
                  </a:ext>
                </a:extLst>
              </a:tr>
              <a:tr h="161925">
                <a:tc>
                  <a:txBody>
                    <a:bodyPr/>
                    <a:lstStyle/>
                    <a:p>
                      <a:pPr algn="just"/>
                      <a:r>
                        <a:rPr lang="en-US" sz="900" kern="10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No.</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just"/>
                      <a:r>
                        <a:rPr lang="ja-JP" sz="9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タイトル</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just"/>
                      <a:r>
                        <a:rPr lang="ja-JP" sz="90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雑誌名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just"/>
                      <a:r>
                        <a:rPr lang="ja-JP" sz="900" kern="10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頁、巻、年など</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just"/>
                      <a:r>
                        <a:rPr lang="ja-JP" sz="900" kern="10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著者</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3653620636"/>
                  </a:ext>
                </a:extLst>
              </a:tr>
              <a:tr h="713740">
                <a:tc>
                  <a:txBody>
                    <a:bodyPr/>
                    <a:lstStyle/>
                    <a:p>
                      <a:pPr algn="just"/>
                      <a:r>
                        <a:rPr lang="en-US" sz="900" kern="100">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900" kern="100">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900" kern="100">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900" kern="100" dirty="0">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900" kern="100" dirty="0">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876694"/>
                  </a:ext>
                </a:extLst>
              </a:tr>
              <a:tr h="171450">
                <a:tc gridSpan="5">
                  <a:txBody>
                    <a:bodyPr/>
                    <a:lstStyle/>
                    <a:p>
                      <a:pPr algn="just"/>
                      <a:r>
                        <a:rPr lang="ja-JP" sz="1100" kern="10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学会発表</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76630556"/>
                  </a:ext>
                </a:extLst>
              </a:tr>
              <a:tr h="171450">
                <a:tc>
                  <a:txBody>
                    <a:bodyPr/>
                    <a:lstStyle/>
                    <a:p>
                      <a:pPr algn="just"/>
                      <a:r>
                        <a:rPr lang="en-US" sz="900" kern="10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No.</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just"/>
                      <a:r>
                        <a:rPr lang="ja-JP" sz="900" kern="10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タイトル</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just"/>
                      <a:r>
                        <a:rPr lang="ja-JP" sz="900" kern="10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学会名</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just"/>
                      <a:r>
                        <a:rPr lang="ja-JP" sz="900" kern="10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日付</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just"/>
                      <a:r>
                        <a:rPr lang="ja-JP" sz="900" kern="10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発表者</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3191103390"/>
                  </a:ext>
                </a:extLst>
              </a:tr>
              <a:tr h="621030">
                <a:tc>
                  <a:txBody>
                    <a:bodyPr/>
                    <a:lstStyle/>
                    <a:p>
                      <a:pPr algn="just"/>
                      <a:r>
                        <a:rPr lang="en-US" sz="900" kern="100">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900" kern="100">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900" kern="100">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900" kern="100">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900" kern="100">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4543210"/>
                  </a:ext>
                </a:extLst>
              </a:tr>
              <a:tr h="123825">
                <a:tc gridSpan="5">
                  <a:txBody>
                    <a:bodyPr/>
                    <a:lstStyle/>
                    <a:p>
                      <a:pPr algn="just"/>
                      <a:r>
                        <a:rPr lang="ja-JP" sz="1100" kern="10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新聞・雑誌記事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37712678"/>
                  </a:ext>
                </a:extLst>
              </a:tr>
              <a:tr h="123825">
                <a:tc>
                  <a:txBody>
                    <a:bodyPr/>
                    <a:lstStyle/>
                    <a:p>
                      <a:pPr algn="just"/>
                      <a:r>
                        <a:rPr lang="en-US" sz="900" kern="10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No.</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gridSpan="2">
                  <a:txBody>
                    <a:bodyPr/>
                    <a:lstStyle/>
                    <a:p>
                      <a:pPr algn="just"/>
                      <a:r>
                        <a:rPr lang="ja-JP" sz="900" kern="10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新聞・雑誌名</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kumimoji="1" lang="ja-JP" altLang="en-US"/>
                    </a:p>
                  </a:txBody>
                  <a:tcPr/>
                </a:tc>
                <a:tc gridSpan="2">
                  <a:txBody>
                    <a:bodyPr/>
                    <a:lstStyle/>
                    <a:p>
                      <a:pPr algn="just"/>
                      <a:r>
                        <a:rPr lang="ja-JP" sz="900" kern="10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日付・掲載面</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kumimoji="1" lang="ja-JP" altLang="en-US"/>
                    </a:p>
                  </a:txBody>
                  <a:tcPr/>
                </a:tc>
                <a:extLst>
                  <a:ext uri="{0D108BD9-81ED-4DB2-BD59-A6C34878D82A}">
                    <a16:rowId xmlns:a16="http://schemas.microsoft.com/office/drawing/2014/main" val="3833889004"/>
                  </a:ext>
                </a:extLst>
              </a:tr>
              <a:tr h="643890">
                <a:tc>
                  <a:txBody>
                    <a:bodyPr/>
                    <a:lstStyle/>
                    <a:p>
                      <a:pPr algn="just"/>
                      <a:r>
                        <a:rPr lang="en-US" sz="900" kern="100">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r>
                        <a:rPr lang="en-US" sz="900" kern="100">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just"/>
                      <a:r>
                        <a:rPr lang="en-US" sz="900" kern="100">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025236842"/>
                  </a:ext>
                </a:extLst>
              </a:tr>
              <a:tr h="104775">
                <a:tc gridSpan="5">
                  <a:txBody>
                    <a:bodyPr/>
                    <a:lstStyle/>
                    <a:p>
                      <a:pPr algn="just"/>
                      <a:r>
                        <a:rPr lang="ja-JP" sz="1100" kern="10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受賞等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47381161"/>
                  </a:ext>
                </a:extLst>
              </a:tr>
              <a:tr h="133350">
                <a:tc>
                  <a:txBody>
                    <a:bodyPr/>
                    <a:lstStyle/>
                    <a:p>
                      <a:pPr algn="just"/>
                      <a:r>
                        <a:rPr lang="en-US" sz="900" kern="10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No.</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just"/>
                      <a:r>
                        <a:rPr lang="ja-JP" sz="900" kern="10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賞名</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just"/>
                      <a:r>
                        <a:rPr lang="ja-JP" sz="900" kern="10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機関名</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just"/>
                      <a:r>
                        <a:rPr lang="ja-JP" sz="900" kern="10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日付</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algn="just"/>
                      <a:r>
                        <a:rPr lang="ja-JP" sz="900" kern="10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対象者</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859552270"/>
                  </a:ext>
                </a:extLst>
              </a:tr>
              <a:tr h="536575">
                <a:tc>
                  <a:txBody>
                    <a:bodyPr/>
                    <a:lstStyle/>
                    <a:p>
                      <a:pPr algn="just"/>
                      <a:r>
                        <a:rPr lang="en-US" sz="900" kern="100">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900" kern="100">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900" kern="100">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900" kern="100">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US" sz="900" kern="100" dirty="0">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6243503"/>
                  </a:ext>
                </a:extLst>
              </a:tr>
            </a:tbl>
          </a:graphicData>
        </a:graphic>
      </p:graphicFrame>
      <p:sp>
        <p:nvSpPr>
          <p:cNvPr id="6" name="テキスト プレースホルダ 21">
            <a:extLst>
              <a:ext uri="{FF2B5EF4-FFF2-40B4-BE49-F238E27FC236}">
                <a16:creationId xmlns:a16="http://schemas.microsoft.com/office/drawing/2014/main" id="{47467D58-D8E1-4122-9A29-7D2AB376CD9D}"/>
              </a:ext>
            </a:extLst>
          </p:cNvPr>
          <p:cNvSpPr txBox="1">
            <a:spLocks/>
          </p:cNvSpPr>
          <p:nvPr/>
        </p:nvSpPr>
        <p:spPr bwMode="auto">
          <a:xfrm>
            <a:off x="419100" y="107241"/>
            <a:ext cx="6478116" cy="332555"/>
          </a:xfrm>
          <a:prstGeom prst="rect">
            <a:avLst/>
          </a:prstGeom>
          <a:noFill/>
          <a:ln w="19050">
            <a:solidFill>
              <a:srgbClr val="0F55C3"/>
            </a:solidFill>
            <a:prstDash val="lgDash"/>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66700" marR="0" lvl="0" indent="-266700" algn="l" defTabSz="914400" rtl="0" eaLnBrk="0" fontAlgn="base" latinLnBrk="0" hangingPunct="0">
              <a:lnSpc>
                <a:spcPct val="100000"/>
              </a:lnSpc>
              <a:spcBef>
                <a:spcPct val="0"/>
              </a:spcBef>
              <a:spcAft>
                <a:spcPts val="600"/>
              </a:spcAft>
              <a:buClrTx/>
              <a:buSzTx/>
              <a:buFontTx/>
              <a:buNone/>
              <a:tabLst/>
              <a:defRPr/>
            </a:pPr>
            <a:r>
              <a:rPr kumimoji="1" lang="en-US" altLang="ja-JP"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a:t>
            </a:r>
            <a:r>
              <a:rPr lang="ja-JP" altLang="en-US" sz="1600" dirty="0">
                <a:solidFill>
                  <a:srgbClr val="0F55C3"/>
                </a:solidFill>
                <a:latin typeface="ＭＳ Ｐゴシック" panose="020B0600070205080204" pitchFamily="50" charset="-128"/>
                <a:ea typeface="ＭＳ Ｐゴシック" panose="020B0600070205080204" pitchFamily="50" charset="-128"/>
              </a:rPr>
              <a:t>スライド</a:t>
            </a:r>
            <a:r>
              <a:rPr kumimoji="1" lang="ja-JP" altLang="en-US"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数上限：特になし（必要に応じて枠を増やして記載してください）</a:t>
            </a:r>
            <a:endParaRPr kumimoji="1" lang="en-US" altLang="zh-TW"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084159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2A547BA6-1FEE-4D7A-8400-A8BDA05C23C3}"/>
              </a:ext>
            </a:extLst>
          </p:cNvPr>
          <p:cNvSpPr txBox="1"/>
          <p:nvPr/>
        </p:nvSpPr>
        <p:spPr>
          <a:xfrm>
            <a:off x="524508" y="118043"/>
            <a:ext cx="8856984" cy="6647974"/>
          </a:xfrm>
          <a:prstGeom prst="rect">
            <a:avLst/>
          </a:prstGeom>
          <a:noFill/>
        </p:spPr>
        <p:txBody>
          <a:bodyPr wrap="square">
            <a:spAutoFit/>
          </a:bodyPr>
          <a:lstStyle/>
          <a:p>
            <a:pPr marL="180000" marR="0" lvl="0" indent="-180000" algn="l" defTabSz="914400" rtl="0" eaLnBrk="1" fontAlgn="base" latinLnBrk="0" hangingPunct="1">
              <a:lnSpc>
                <a:spcPct val="100000"/>
              </a:lnSpc>
              <a:spcBef>
                <a:spcPct val="0"/>
              </a:spcBef>
              <a:spcAft>
                <a:spcPct val="0"/>
              </a:spcAft>
              <a:buClrTx/>
              <a:buSzTx/>
              <a:buFontTx/>
              <a:buNone/>
              <a:tabLst/>
              <a:defRPr/>
            </a:pPr>
            <a:r>
              <a:rPr kumimoji="1" lang="ja-JP" altLang="en-US" sz="2000" b="1" i="0" u="sng"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目指す社会実装方法　選択肢</a:t>
            </a:r>
            <a:r>
              <a:rPr kumimoji="1" lang="ja-JP" altLang="en-US" sz="2000" b="1"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a:t>
            </a:r>
            <a:endParaRPr kumimoji="1" lang="en-US" altLang="ja-JP" sz="2000" b="1"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a:p>
            <a:pPr marL="342900" marR="0" lvl="0" indent="-342900" algn="l" defTabSz="914400" rtl="0" eaLnBrk="1" fontAlgn="base" latinLnBrk="0" hangingPunct="1">
              <a:lnSpc>
                <a:spcPct val="100000"/>
              </a:lnSpc>
              <a:spcBef>
                <a:spcPct val="0"/>
              </a:spcBef>
              <a:spcAft>
                <a:spcPct val="0"/>
              </a:spcAft>
              <a:buClrTx/>
              <a:buSzTx/>
              <a:buFontTx/>
              <a:buAutoNum type="arabicParenBoth"/>
              <a:tabLst/>
              <a:defRPr/>
            </a:pPr>
            <a:endParaRPr kumimoji="1" lang="en-US"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a:p>
            <a:pPr marL="342900" marR="0" lvl="0" indent="-342900" algn="l" defTabSz="914400" rtl="0" eaLnBrk="1" fontAlgn="base" latinLnBrk="0" hangingPunct="1">
              <a:lnSpc>
                <a:spcPct val="100000"/>
              </a:lnSpc>
              <a:spcBef>
                <a:spcPct val="0"/>
              </a:spcBef>
              <a:spcAft>
                <a:spcPct val="0"/>
              </a:spcAft>
              <a:buClrTx/>
              <a:buSzTx/>
              <a:buFontTx/>
              <a:buAutoNum type="arabicParenBoth"/>
              <a:tabLst/>
              <a:defRPr/>
            </a:pPr>
            <a:r>
              <a:rPr kumimoji="1" lang="ja-JP" altLang="en-US"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起業による技術シーズの事業化</a:t>
            </a:r>
            <a:endParaRPr kumimoji="1" lang="en-US"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a:p>
            <a:pPr marL="342900" marR="0" lvl="0" indent="-342900" algn="l" defTabSz="914400" rtl="0" eaLnBrk="1" fontAlgn="base" latinLnBrk="0" hangingPunct="1">
              <a:lnSpc>
                <a:spcPct val="100000"/>
              </a:lnSpc>
              <a:spcBef>
                <a:spcPct val="0"/>
              </a:spcBef>
              <a:spcAft>
                <a:spcPct val="0"/>
              </a:spcAft>
              <a:buClrTx/>
              <a:buSzTx/>
              <a:buFontTx/>
              <a:buAutoNum type="arabicParenBoth"/>
              <a:tabLst/>
              <a:defRPr/>
            </a:pPr>
            <a:r>
              <a:rPr kumimoji="1" lang="ja-JP" altLang="en-US"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大学等発ベンチャーを含む中小企業への技術移転</a:t>
            </a:r>
            <a:endParaRPr kumimoji="1" lang="en-US"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a:p>
            <a:pPr marL="180000" marR="0" lvl="0" indent="-180000" algn="l" defTabSz="914400" rtl="0" eaLnBrk="1" fontAlgn="base" latinLnBrk="0" hangingPunct="1">
              <a:lnSpc>
                <a:spcPct val="100000"/>
              </a:lnSpc>
              <a:spcBef>
                <a:spcPct val="0"/>
              </a:spcBef>
              <a:spcAft>
                <a:spcPct val="0"/>
              </a:spcAft>
              <a:buClrTx/>
              <a:buSzTx/>
              <a:buFontTx/>
              <a:buNone/>
              <a:tabLst/>
              <a:defRPr/>
            </a:pPr>
            <a:endParaRPr kumimoji="1" lang="en-US"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a:p>
            <a:pPr marL="180000" marR="0" lvl="0" indent="-180000" algn="l" defTabSz="914400" rtl="0" eaLnBrk="1" fontAlgn="base" latinLnBrk="0" hangingPunct="1">
              <a:lnSpc>
                <a:spcPct val="100000"/>
              </a:lnSpc>
              <a:spcBef>
                <a:spcPct val="0"/>
              </a:spcBef>
              <a:spcAft>
                <a:spcPct val="0"/>
              </a:spcAft>
              <a:buClrTx/>
              <a:buSzTx/>
              <a:buFontTx/>
              <a:buNone/>
              <a:tabLst/>
              <a:defRPr/>
            </a:pPr>
            <a:endParaRPr kumimoji="1" lang="en-US"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a:p>
            <a:pPr marL="180000" marR="0" lvl="0" indent="-180000" algn="l" defTabSz="914400" rtl="0" eaLnBrk="1" fontAlgn="base" latinLnBrk="0" hangingPunct="1">
              <a:lnSpc>
                <a:spcPct val="100000"/>
              </a:lnSpc>
              <a:spcBef>
                <a:spcPct val="0"/>
              </a:spcBef>
              <a:spcAft>
                <a:spcPct val="0"/>
              </a:spcAft>
              <a:buClrTx/>
              <a:buSzTx/>
              <a:buFontTx/>
              <a:buNone/>
              <a:tabLst/>
              <a:defRPr/>
            </a:pPr>
            <a:r>
              <a:rPr kumimoji="1" lang="ja-JP" altLang="en-US" sz="2000" b="1" i="0" u="sng"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研究開発テーマ　選択肢</a:t>
            </a:r>
            <a:r>
              <a:rPr kumimoji="1" lang="ja-JP" altLang="en-US" sz="2000" b="1"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a:t>
            </a:r>
            <a:endParaRPr kumimoji="1" lang="en-US" altLang="ja-JP" sz="2000" b="1"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a:p>
            <a:pPr marL="342900" marR="0" lvl="0" indent="-342900" algn="l" defTabSz="914400" rtl="0" eaLnBrk="1" fontAlgn="base" latinLnBrk="0" hangingPunct="1">
              <a:lnSpc>
                <a:spcPct val="100000"/>
              </a:lnSpc>
              <a:spcBef>
                <a:spcPct val="0"/>
              </a:spcBef>
              <a:spcAft>
                <a:spcPct val="0"/>
              </a:spcAft>
              <a:buClrTx/>
              <a:buSzTx/>
              <a:buFontTx/>
              <a:buAutoNum type="arabicParenBoth"/>
              <a:tabLst/>
              <a:defRPr/>
            </a:pPr>
            <a:endParaRPr kumimoji="1" lang="en-US"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a:p>
            <a:pPr marL="342900" marR="0" lvl="0" indent="-342900" algn="l" defTabSz="914400" rtl="0" eaLnBrk="1" fontAlgn="base" latinLnBrk="0" hangingPunct="1">
              <a:lnSpc>
                <a:spcPct val="100000"/>
              </a:lnSpc>
              <a:spcBef>
                <a:spcPct val="0"/>
              </a:spcBef>
              <a:spcAft>
                <a:spcPct val="0"/>
              </a:spcAft>
              <a:buClrTx/>
              <a:buSzTx/>
              <a:buFontTx/>
              <a:buAutoNum type="arabicParenBoth"/>
              <a:tabLst/>
              <a:defRPr/>
            </a:pPr>
            <a:r>
              <a:rPr kumimoji="1" lang="en-US"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Beyond 5G</a:t>
            </a:r>
            <a:r>
              <a:rPr kumimoji="1" lang="ja-JP"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の機能を実現・活用し、新たな価値を生み出す最先端の通信技術・通信アプリケーション等に関する研究開発【総務省】</a:t>
            </a:r>
            <a:endParaRPr kumimoji="1" lang="en-US"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a:p>
            <a:pPr marL="342900" marR="0" lvl="0" indent="-342900" algn="l" defTabSz="914400" rtl="0" eaLnBrk="1" fontAlgn="base" latinLnBrk="0" hangingPunct="1">
              <a:lnSpc>
                <a:spcPct val="100000"/>
              </a:lnSpc>
              <a:spcBef>
                <a:spcPct val="0"/>
              </a:spcBef>
              <a:spcAft>
                <a:spcPct val="0"/>
              </a:spcAft>
              <a:buClrTx/>
              <a:buSzTx/>
              <a:buFontTx/>
              <a:buAutoNum type="arabicParenBoth"/>
              <a:tabLst/>
              <a:defRPr/>
            </a:pPr>
            <a:r>
              <a:rPr kumimoji="1" lang="ja-JP"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農林漁業者の高齢化や担い手不足の解消に資する自動化・省力化、生産技術の効率化【農林水産省】</a:t>
            </a:r>
          </a:p>
          <a:p>
            <a:pPr marL="342900" marR="0" lvl="0" indent="-342900" algn="l" defTabSz="914400" rtl="0" eaLnBrk="1" fontAlgn="base" latinLnBrk="0" hangingPunct="1">
              <a:lnSpc>
                <a:spcPct val="100000"/>
              </a:lnSpc>
              <a:spcBef>
                <a:spcPct val="0"/>
              </a:spcBef>
              <a:spcAft>
                <a:spcPct val="0"/>
              </a:spcAft>
              <a:buClrTx/>
              <a:buSzTx/>
              <a:buFontTx/>
              <a:buAutoNum type="arabicParenBoth"/>
              <a:tabLst/>
              <a:defRPr/>
            </a:pPr>
            <a:r>
              <a:rPr kumimoji="1" lang="ja-JP"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農林水産物の流通の合理化・迅速化【農林水産省】</a:t>
            </a:r>
          </a:p>
          <a:p>
            <a:pPr marL="342900" marR="0" lvl="0" indent="-342900" algn="l" defTabSz="914400" rtl="0" eaLnBrk="1" fontAlgn="base" latinLnBrk="0" hangingPunct="1">
              <a:lnSpc>
                <a:spcPct val="100000"/>
              </a:lnSpc>
              <a:spcBef>
                <a:spcPct val="0"/>
              </a:spcBef>
              <a:spcAft>
                <a:spcPct val="0"/>
              </a:spcAft>
              <a:buClrTx/>
              <a:buSzTx/>
              <a:buFontTx/>
              <a:buAutoNum type="arabicParenBoth"/>
              <a:tabLst/>
              <a:defRPr/>
            </a:pPr>
            <a:r>
              <a:rPr kumimoji="1" lang="ja-JP"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農林水産物の環境配慮、循環型の生産体系実現の可能性拡大に資する技術開発【農林水産省】</a:t>
            </a:r>
          </a:p>
          <a:p>
            <a:pPr marL="342900" marR="0" lvl="0" indent="-342900" algn="l" defTabSz="914400" rtl="0" eaLnBrk="1" fontAlgn="base" latinLnBrk="0" hangingPunct="1">
              <a:lnSpc>
                <a:spcPct val="100000"/>
              </a:lnSpc>
              <a:spcBef>
                <a:spcPct val="0"/>
              </a:spcBef>
              <a:spcAft>
                <a:spcPct val="0"/>
              </a:spcAft>
              <a:buClrTx/>
              <a:buSzTx/>
              <a:buFontTx/>
              <a:buAutoNum type="arabicParenBoth"/>
              <a:tabLst/>
              <a:defRPr/>
            </a:pPr>
            <a:r>
              <a:rPr kumimoji="1" lang="ja-JP"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各障害の特異性・個別性も留意しつつ、多様化する障害像への汎用性も見据えた自立支援機器の開発【厚生労働省】</a:t>
            </a:r>
          </a:p>
          <a:p>
            <a:pPr marL="342900" marR="0" lvl="0" indent="-342900" algn="l" defTabSz="914400" rtl="0" eaLnBrk="1" fontAlgn="base" latinLnBrk="0" hangingPunct="1">
              <a:lnSpc>
                <a:spcPct val="100000"/>
              </a:lnSpc>
              <a:spcBef>
                <a:spcPct val="0"/>
              </a:spcBef>
              <a:spcAft>
                <a:spcPct val="0"/>
              </a:spcAft>
              <a:buClrTx/>
              <a:buSzTx/>
              <a:buFontTx/>
              <a:buAutoNum type="arabicParenBoth"/>
              <a:tabLst/>
              <a:defRPr/>
            </a:pPr>
            <a:r>
              <a:rPr kumimoji="1" lang="ja-JP" altLang="en-US"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 </a:t>
            </a:r>
            <a:r>
              <a:rPr kumimoji="1" lang="en-US"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IoT</a:t>
            </a:r>
            <a:r>
              <a:rPr kumimoji="1" lang="ja-JP"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等の活用による内航近代化に係る研究開発【国土交通省】</a:t>
            </a:r>
          </a:p>
          <a:p>
            <a:pPr marL="342900" marR="0" lvl="0" indent="-342900" algn="l" defTabSz="914400" rtl="0" eaLnBrk="1" fontAlgn="base" latinLnBrk="0" hangingPunct="1">
              <a:lnSpc>
                <a:spcPct val="100000"/>
              </a:lnSpc>
              <a:spcBef>
                <a:spcPct val="0"/>
              </a:spcBef>
              <a:spcAft>
                <a:spcPct val="0"/>
              </a:spcAft>
              <a:buClrTx/>
              <a:buSzTx/>
              <a:buFontTx/>
              <a:buAutoNum type="arabicParenBoth"/>
              <a:tabLst/>
              <a:defRPr/>
            </a:pPr>
            <a:r>
              <a:rPr kumimoji="1" lang="ja-JP"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海の次世代モビリティによる沿岸・離島地域の課題解決に向けた研究開発【国土交通省】</a:t>
            </a:r>
          </a:p>
          <a:p>
            <a:pPr marL="342900" marR="0" lvl="0" indent="-342900" algn="l" defTabSz="914400" rtl="0" eaLnBrk="1" fontAlgn="base" latinLnBrk="0" hangingPunct="1">
              <a:lnSpc>
                <a:spcPct val="100000"/>
              </a:lnSpc>
              <a:spcBef>
                <a:spcPct val="0"/>
              </a:spcBef>
              <a:spcAft>
                <a:spcPct val="0"/>
              </a:spcAft>
              <a:buClrTx/>
              <a:buSzTx/>
              <a:buFontTx/>
              <a:buAutoNum type="arabicParenBoth"/>
              <a:tabLst/>
              <a:defRPr/>
            </a:pPr>
            <a:r>
              <a:rPr kumimoji="1" lang="ja-JP"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交通分野（特に大型モビリティ）における代替燃料や大容量蓄電池の活用に向けた研究開発【国土交通省】</a:t>
            </a:r>
          </a:p>
          <a:p>
            <a:pPr marL="342900" marR="0" lvl="0" indent="-342900" algn="l" defTabSz="914400" rtl="0" eaLnBrk="1" fontAlgn="base" latinLnBrk="0" hangingPunct="1">
              <a:lnSpc>
                <a:spcPct val="100000"/>
              </a:lnSpc>
              <a:spcBef>
                <a:spcPct val="0"/>
              </a:spcBef>
              <a:spcAft>
                <a:spcPct val="0"/>
              </a:spcAft>
              <a:buClrTx/>
              <a:buSzTx/>
              <a:buFontTx/>
              <a:buAutoNum type="arabicParenBoth"/>
              <a:tabLst/>
              <a:defRPr/>
            </a:pPr>
            <a:r>
              <a:rPr kumimoji="1" lang="ja-JP"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造船所の生産性向上に関する研究開発【国土交通省】</a:t>
            </a:r>
            <a:endParaRPr kumimoji="1" lang="ja-JP" altLang="ja-JP" sz="18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p:txBody>
      </p:sp>
      <p:sp>
        <p:nvSpPr>
          <p:cNvPr id="4" name="吹き出し: 角を丸めた四角形 3">
            <a:extLst>
              <a:ext uri="{FF2B5EF4-FFF2-40B4-BE49-F238E27FC236}">
                <a16:creationId xmlns:a16="http://schemas.microsoft.com/office/drawing/2014/main" id="{8CF0569A-92A8-40E6-89CD-18DFF54FDCD7}"/>
              </a:ext>
            </a:extLst>
          </p:cNvPr>
          <p:cNvSpPr/>
          <p:nvPr/>
        </p:nvSpPr>
        <p:spPr>
          <a:xfrm>
            <a:off x="5962261" y="47461"/>
            <a:ext cx="3527243" cy="776374"/>
          </a:xfrm>
          <a:prstGeom prst="wedgeRoundRectCallout">
            <a:avLst>
              <a:gd name="adj1" fmla="val -47891"/>
              <a:gd name="adj2" fmla="val -11755"/>
              <a:gd name="adj3" fmla="val 16667"/>
            </a:avLst>
          </a:prstGeom>
          <a:solidFill>
            <a:srgbClr val="FFC000">
              <a:lumMod val="20000"/>
              <a:lumOff val="80000"/>
            </a:srgbClr>
          </a:solidFill>
          <a:ln w="12700" cap="flat" cmpd="sng" algn="ctr">
            <a:solidFill>
              <a:srgbClr val="0F55C3"/>
            </a:solidFill>
            <a:prstDash val="solid"/>
            <a:miter lim="800000"/>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本スライドは提出前に削除してください。</a:t>
            </a:r>
            <a:endParaRPr kumimoji="0" lang="en-US" altLang="ja-JP" sz="1400" b="0" i="0" u="none" strike="noStrike" kern="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860102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オブジェクト 6" hidden="1">
            <a:extLst>
              <a:ext uri="{FF2B5EF4-FFF2-40B4-BE49-F238E27FC236}">
                <a16:creationId xmlns:a16="http://schemas.microsoft.com/office/drawing/2014/main" id="{2301EF68-32C1-43C5-97A8-3DB620FB01B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99" imgH="499" progId="TCLayout.ActiveDocument.1">
                  <p:embed/>
                </p:oleObj>
              </mc:Choice>
              <mc:Fallback>
                <p:oleObj name="think-cell スライド" r:id="rId3" imgW="499" imgH="499" progId="TCLayout.ActiveDocument.1">
                  <p:embed/>
                  <p:pic>
                    <p:nvPicPr>
                      <p:cNvPr id="7" name="オブジェクト 6" hidden="1">
                        <a:extLst>
                          <a:ext uri="{FF2B5EF4-FFF2-40B4-BE49-F238E27FC236}">
                            <a16:creationId xmlns:a16="http://schemas.microsoft.com/office/drawing/2014/main" id="{2301EF68-32C1-43C5-97A8-3DB620FB01B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Rectangle 1">
            <a:extLst>
              <a:ext uri="{FF2B5EF4-FFF2-40B4-BE49-F238E27FC236}">
                <a16:creationId xmlns:a16="http://schemas.microsoft.com/office/drawing/2014/main" id="{81C1852C-5263-481D-863C-826B8524178C}"/>
              </a:ext>
            </a:extLst>
          </p:cNvPr>
          <p:cNvSpPr>
            <a:spLocks noChangeArrowheads="1"/>
          </p:cNvSpPr>
          <p:nvPr/>
        </p:nvSpPr>
        <p:spPr bwMode="auto">
          <a:xfrm>
            <a:off x="704528" y="1278699"/>
            <a:ext cx="8543925" cy="4235775"/>
          </a:xfrm>
          <a:prstGeom prst="rect">
            <a:avLst/>
          </a:prstGeom>
          <a:noFill/>
          <a:ln w="9525">
            <a:noFill/>
            <a:prstDash val="dash"/>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50000"/>
              </a:lnSpc>
              <a:spcBef>
                <a:spcPct val="0"/>
              </a:spcBef>
              <a:spcAft>
                <a:spcPct val="0"/>
              </a:spcAft>
              <a:buClr>
                <a:srgbClr val="5A5A5A"/>
              </a:buClr>
              <a:buSzPct val="100000"/>
              <a:tabLst/>
              <a:defRPr/>
            </a:pPr>
            <a:r>
              <a:rPr lang="ja-JP" altLang="en-US" sz="16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目次構成</a:t>
            </a:r>
            <a:endParaRPr lang="en-US" altLang="ja-JP" sz="16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endParaRPr>
          </a:p>
          <a:p>
            <a:pPr marL="180975" marR="0" lvl="0" indent="-180975" algn="l" defTabSz="914400" rtl="0" eaLnBrk="0" fontAlgn="base" latinLnBrk="0" hangingPunct="0">
              <a:lnSpc>
                <a:spcPct val="150000"/>
              </a:lnSpc>
              <a:spcBef>
                <a:spcPct val="0"/>
              </a:spcBef>
              <a:spcAft>
                <a:spcPct val="0"/>
              </a:spcAft>
              <a:buClr>
                <a:srgbClr val="5A5A5A"/>
              </a:buClr>
              <a:buSzPct val="100000"/>
              <a:buFont typeface="Wingdings"/>
              <a:buChar char="n"/>
              <a:tabLst/>
              <a:defRPr/>
            </a:pPr>
            <a:r>
              <a:rPr lang="ja-JP" altLang="en-US" sz="16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１．実施した研究開発（</a:t>
            </a:r>
            <a:r>
              <a:rPr lang="en-US" altLang="ja-JP" sz="1600" dirty="0" err="1">
                <a:solidFill>
                  <a:srgbClr val="000000"/>
                </a:solidFill>
                <a:latin typeface="ＭＳ Ｐゴシック" panose="020B0600070205080204" pitchFamily="50" charset="-128"/>
                <a:ea typeface="ＭＳ Ｐゴシック" panose="020B0600070205080204" pitchFamily="50" charset="-128"/>
                <a:cs typeface="Times New Roman" pitchFamily="18" charset="0"/>
              </a:rPr>
              <a:t>PoC</a:t>
            </a:r>
            <a:r>
              <a:rPr lang="ja-JP" altLang="en-US" sz="16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a:t>
            </a:r>
            <a:r>
              <a:rPr lang="en-US" altLang="ja-JP" sz="16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F/S</a:t>
            </a:r>
            <a:r>
              <a:rPr lang="ja-JP" altLang="en-US" sz="16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）の目的と目標</a:t>
            </a:r>
            <a:endParaRPr kumimoji="1" lang="en-US" altLang="ja-JP" sz="160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itchFamily="18" charset="0"/>
            </a:endParaRPr>
          </a:p>
          <a:p>
            <a:pPr marL="180975" indent="-180975" eaLnBrk="0" fontAlgn="base" hangingPunct="0">
              <a:lnSpc>
                <a:spcPct val="150000"/>
              </a:lnSpc>
              <a:spcBef>
                <a:spcPct val="0"/>
              </a:spcBef>
              <a:spcAft>
                <a:spcPct val="0"/>
              </a:spcAft>
              <a:buClr>
                <a:srgbClr val="5A5A5A"/>
              </a:buClr>
              <a:buSzPct val="100000"/>
              <a:buFont typeface="Wingdings"/>
              <a:buChar char="n"/>
              <a:defRPr/>
            </a:pPr>
            <a:r>
              <a:rPr lang="ja-JP" altLang="en-US" sz="16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２</a:t>
            </a:r>
            <a:r>
              <a:rPr kumimoji="1" lang="ja-JP" altLang="en-US" sz="160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itchFamily="18" charset="0"/>
              </a:rPr>
              <a:t>．実施した研究開発</a:t>
            </a:r>
            <a:r>
              <a:rPr lang="ja-JP" altLang="en-US" sz="16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a:t>
            </a:r>
            <a:r>
              <a:rPr lang="en-US" altLang="ja-JP" sz="1600" dirty="0" err="1">
                <a:solidFill>
                  <a:srgbClr val="000000"/>
                </a:solidFill>
                <a:latin typeface="ＭＳ Ｐゴシック" panose="020B0600070205080204" pitchFamily="50" charset="-128"/>
                <a:ea typeface="ＭＳ Ｐゴシック" panose="020B0600070205080204" pitchFamily="50" charset="-128"/>
                <a:cs typeface="Times New Roman" pitchFamily="18" charset="0"/>
              </a:rPr>
              <a:t>PoC</a:t>
            </a:r>
            <a:r>
              <a:rPr lang="ja-JP" altLang="en-US" sz="16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a:t>
            </a:r>
            <a:r>
              <a:rPr lang="en-US" altLang="ja-JP" sz="16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F/S</a:t>
            </a:r>
            <a:r>
              <a:rPr lang="ja-JP" altLang="en-US" sz="16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）の具体的内容</a:t>
            </a:r>
            <a:endParaRPr lang="en-US" altLang="ja-JP" sz="16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endParaRPr>
          </a:p>
          <a:p>
            <a:pPr marL="180975" lvl="0" indent="-180975" eaLnBrk="0" fontAlgn="base" hangingPunct="0">
              <a:lnSpc>
                <a:spcPct val="150000"/>
              </a:lnSpc>
              <a:spcBef>
                <a:spcPct val="0"/>
              </a:spcBef>
              <a:spcAft>
                <a:spcPct val="0"/>
              </a:spcAft>
              <a:buClr>
                <a:srgbClr val="5A5A5A"/>
              </a:buClr>
              <a:buSzPct val="100000"/>
              <a:buFont typeface="Wingdings"/>
              <a:buChar char="n"/>
              <a:defRPr/>
            </a:pPr>
            <a:r>
              <a:rPr kumimoji="1" lang="ja-JP" altLang="en-US" sz="160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itchFamily="18" charset="0"/>
              </a:rPr>
              <a:t>３</a:t>
            </a:r>
            <a:r>
              <a:rPr lang="ja-JP" altLang="en-US" sz="1600" dirty="0" err="1">
                <a:solidFill>
                  <a:srgbClr val="000000"/>
                </a:solidFill>
                <a:latin typeface="ＭＳ Ｐゴシック" panose="020B0600070205080204" pitchFamily="50" charset="-128"/>
                <a:ea typeface="ＭＳ Ｐゴシック" panose="020B0600070205080204" pitchFamily="50" charset="-128"/>
                <a:cs typeface="Times New Roman" pitchFamily="18" charset="0"/>
              </a:rPr>
              <a:t>．</a:t>
            </a:r>
            <a:r>
              <a:rPr lang="ja-JP" altLang="en-US" sz="16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実施した研究開発（</a:t>
            </a:r>
            <a:r>
              <a:rPr lang="en-US" altLang="ja-JP" sz="1600" dirty="0" err="1">
                <a:solidFill>
                  <a:srgbClr val="000000"/>
                </a:solidFill>
                <a:latin typeface="ＭＳ Ｐゴシック" panose="020B0600070205080204" pitchFamily="50" charset="-128"/>
                <a:ea typeface="ＭＳ Ｐゴシック" panose="020B0600070205080204" pitchFamily="50" charset="-128"/>
                <a:cs typeface="Times New Roman" pitchFamily="18" charset="0"/>
              </a:rPr>
              <a:t>PoC</a:t>
            </a:r>
            <a:r>
              <a:rPr lang="ja-JP" altLang="en-US" sz="16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a:t>
            </a:r>
            <a:r>
              <a:rPr lang="en-US" altLang="ja-JP" sz="16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F/S</a:t>
            </a:r>
            <a:r>
              <a:rPr lang="ja-JP" altLang="en-US" sz="16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）の成果（目標に対する達成度を含む）　</a:t>
            </a:r>
            <a:endParaRPr kumimoji="1" lang="en-US" altLang="ja-JP" sz="160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itchFamily="18" charset="0"/>
            </a:endParaRPr>
          </a:p>
          <a:p>
            <a:pPr marL="180975" marR="0" lvl="0" indent="-180975" algn="l" defTabSz="914400" rtl="0" eaLnBrk="0" fontAlgn="base" latinLnBrk="0" hangingPunct="0">
              <a:lnSpc>
                <a:spcPct val="150000"/>
              </a:lnSpc>
              <a:spcBef>
                <a:spcPct val="0"/>
              </a:spcBef>
              <a:spcAft>
                <a:spcPct val="0"/>
              </a:spcAft>
              <a:buClr>
                <a:srgbClr val="5A5A5A"/>
              </a:buClr>
              <a:buSzPct val="100000"/>
              <a:buFont typeface="Wingdings"/>
              <a:buChar char="n"/>
              <a:tabLst/>
              <a:defRPr/>
            </a:pPr>
            <a:r>
              <a:rPr kumimoji="1" lang="ja-JP" altLang="en-US" sz="160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itchFamily="18" charset="0"/>
              </a:rPr>
              <a:t>４．実績を踏まえた今後の展望</a:t>
            </a:r>
            <a:endParaRPr kumimoji="1" lang="en-US" altLang="ja-JP" sz="160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Times New Roman" pitchFamily="18" charset="0"/>
            </a:endParaRPr>
          </a:p>
          <a:p>
            <a:pPr marL="352425" lvl="1" indent="-169863" eaLnBrk="0" fontAlgn="base" hangingPunct="0">
              <a:lnSpc>
                <a:spcPct val="150000"/>
              </a:lnSpc>
              <a:spcBef>
                <a:spcPct val="0"/>
              </a:spcBef>
              <a:spcAft>
                <a:spcPct val="0"/>
              </a:spcAft>
              <a:buClr>
                <a:srgbClr val="969696"/>
              </a:buClr>
              <a:buSzPct val="70000"/>
              <a:buFont typeface="Wingdings"/>
              <a:buChar char="l"/>
              <a:defRPr/>
            </a:pPr>
            <a:r>
              <a:rPr lang="ja-JP" altLang="en-US" sz="14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４－１．最終的に目指す目的（政策課題へのアプローチ）</a:t>
            </a:r>
          </a:p>
          <a:p>
            <a:pPr marL="352425" lvl="1" indent="-169863" eaLnBrk="0" fontAlgn="base" hangingPunct="0">
              <a:lnSpc>
                <a:spcPct val="150000"/>
              </a:lnSpc>
              <a:spcBef>
                <a:spcPct val="0"/>
              </a:spcBef>
              <a:spcAft>
                <a:spcPct val="0"/>
              </a:spcAft>
              <a:buClr>
                <a:srgbClr val="969696"/>
              </a:buClr>
              <a:buSzPct val="70000"/>
              <a:buFont typeface="Wingdings"/>
              <a:buChar char="l"/>
              <a:defRPr/>
            </a:pPr>
            <a:r>
              <a:rPr lang="ja-JP" altLang="en-US" sz="14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４－２．現時点における競合技術との比較（ある場合）</a:t>
            </a:r>
          </a:p>
          <a:p>
            <a:pPr marL="352425" lvl="1" indent="-169863" eaLnBrk="0" fontAlgn="base" hangingPunct="0">
              <a:lnSpc>
                <a:spcPct val="150000"/>
              </a:lnSpc>
              <a:spcBef>
                <a:spcPct val="0"/>
              </a:spcBef>
              <a:spcAft>
                <a:spcPct val="0"/>
              </a:spcAft>
              <a:buClr>
                <a:srgbClr val="969696"/>
              </a:buClr>
              <a:buSzPct val="70000"/>
              <a:buFont typeface="Wingdings"/>
              <a:buChar char="l"/>
              <a:defRPr/>
            </a:pPr>
            <a:r>
              <a:rPr lang="ja-JP" altLang="en-US" sz="14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４－３．想定する用途・利用分野、市場、商品（サービス、技術、知的財産を含む）等</a:t>
            </a:r>
          </a:p>
          <a:p>
            <a:pPr marL="352425" lvl="1" indent="-169863" eaLnBrk="0" fontAlgn="base" hangingPunct="0">
              <a:lnSpc>
                <a:spcPct val="150000"/>
              </a:lnSpc>
              <a:spcBef>
                <a:spcPct val="0"/>
              </a:spcBef>
              <a:spcAft>
                <a:spcPct val="0"/>
              </a:spcAft>
              <a:buClr>
                <a:srgbClr val="969696"/>
              </a:buClr>
              <a:buSzPct val="70000"/>
              <a:buFont typeface="Wingdings"/>
              <a:buChar char="l"/>
              <a:defRPr/>
            </a:pPr>
            <a:r>
              <a:rPr lang="ja-JP" altLang="en-US" sz="14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４－４．</a:t>
            </a:r>
            <a:r>
              <a:rPr lang="ja-JP" altLang="en-US" sz="1400" dirty="0">
                <a:latin typeface="ＭＳ Ｐゴシック" panose="020B0600070205080204" pitchFamily="50" charset="-128"/>
                <a:ea typeface="ＭＳ Ｐゴシック" panose="020B0600070205080204" pitchFamily="50" charset="-128"/>
              </a:rPr>
              <a:t>研究開発（</a:t>
            </a:r>
            <a:r>
              <a:rPr lang="en-US" altLang="ja-JP" sz="1400" dirty="0">
                <a:latin typeface="ＭＳ Ｐゴシック" panose="020B0600070205080204" pitchFamily="50" charset="-128"/>
                <a:ea typeface="ＭＳ Ｐゴシック" panose="020B0600070205080204" pitchFamily="50" charset="-128"/>
              </a:rPr>
              <a:t>PoC</a:t>
            </a:r>
            <a:r>
              <a:rPr lang="ja-JP" altLang="en-US" sz="1400" dirty="0">
                <a:latin typeface="ＭＳ Ｐゴシック" panose="020B0600070205080204" pitchFamily="50" charset="-128"/>
                <a:ea typeface="ＭＳ Ｐゴシック" panose="020B0600070205080204" pitchFamily="50" charset="-128"/>
              </a:rPr>
              <a:t>・</a:t>
            </a:r>
            <a:r>
              <a:rPr lang="en-US" altLang="ja-JP" sz="1400" dirty="0">
                <a:latin typeface="ＭＳ Ｐゴシック" panose="020B0600070205080204" pitchFamily="50" charset="-128"/>
                <a:ea typeface="ＭＳ Ｐゴシック" panose="020B0600070205080204" pitchFamily="50" charset="-128"/>
              </a:rPr>
              <a:t>F/S</a:t>
            </a:r>
            <a:r>
              <a:rPr lang="ja-JP" altLang="en-US" sz="1400" dirty="0">
                <a:latin typeface="ＭＳ Ｐゴシック" panose="020B0600070205080204" pitchFamily="50" charset="-128"/>
                <a:ea typeface="ＭＳ Ｐゴシック" panose="020B0600070205080204" pitchFamily="50" charset="-128"/>
              </a:rPr>
              <a:t>）の成果</a:t>
            </a:r>
            <a:r>
              <a:rPr lang="ja-JP" altLang="en-US" sz="14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（サービス、技術、知的財産を含む）の位置づけ（市場調査・分析）</a:t>
            </a:r>
          </a:p>
          <a:p>
            <a:pPr marL="352425" lvl="1" indent="-169863" eaLnBrk="0" fontAlgn="base" hangingPunct="0">
              <a:lnSpc>
                <a:spcPct val="150000"/>
              </a:lnSpc>
              <a:spcBef>
                <a:spcPct val="0"/>
              </a:spcBef>
              <a:spcAft>
                <a:spcPct val="0"/>
              </a:spcAft>
              <a:buClr>
                <a:srgbClr val="969696"/>
              </a:buClr>
              <a:buSzPct val="70000"/>
              <a:buFont typeface="Wingdings"/>
              <a:buChar char="l"/>
              <a:defRPr/>
            </a:pPr>
            <a:r>
              <a:rPr lang="ja-JP" altLang="en-US" sz="14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４－５．起業や技術移転の見通し</a:t>
            </a:r>
            <a:endParaRPr lang="en-US" altLang="ja-JP" sz="14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endParaRPr>
          </a:p>
          <a:p>
            <a:pPr marL="180975" indent="-180975" eaLnBrk="0" fontAlgn="base" hangingPunct="0">
              <a:lnSpc>
                <a:spcPct val="150000"/>
              </a:lnSpc>
              <a:spcBef>
                <a:spcPct val="0"/>
              </a:spcBef>
              <a:spcAft>
                <a:spcPct val="0"/>
              </a:spcAft>
              <a:buClr>
                <a:srgbClr val="5A5A5A"/>
              </a:buClr>
              <a:buSzPct val="100000"/>
              <a:buFont typeface="Wingdings"/>
              <a:buChar char="n"/>
              <a:defRPr/>
            </a:pPr>
            <a:r>
              <a:rPr lang="ja-JP" altLang="en-US" sz="16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５．今後について</a:t>
            </a:r>
            <a:endParaRPr lang="en-US" altLang="ja-JP" sz="16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endParaRPr>
          </a:p>
          <a:p>
            <a:pPr marL="180975" indent="-180975" eaLnBrk="0" fontAlgn="base" hangingPunct="0">
              <a:lnSpc>
                <a:spcPct val="150000"/>
              </a:lnSpc>
              <a:spcBef>
                <a:spcPct val="0"/>
              </a:spcBef>
              <a:spcAft>
                <a:spcPct val="0"/>
              </a:spcAft>
              <a:buClr>
                <a:srgbClr val="5A5A5A"/>
              </a:buClr>
              <a:buSzPct val="100000"/>
              <a:buFont typeface="Wingdings"/>
              <a:buChar char="n"/>
              <a:defRPr/>
            </a:pPr>
            <a:r>
              <a:rPr lang="ja-JP" altLang="en-US" sz="16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６．成果の一覧（予定も含む）</a:t>
            </a:r>
            <a:endParaRPr lang="en-US" altLang="ja-JP" sz="16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endParaRPr>
          </a:p>
        </p:txBody>
      </p:sp>
    </p:spTree>
    <p:extLst>
      <p:ext uri="{BB962C8B-B14F-4D97-AF65-F5344CB8AC3E}">
        <p14:creationId xmlns:p14="http://schemas.microsoft.com/office/powerpoint/2010/main" val="129279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97341706-E174-410B-93F3-FC909F1532A7}"/>
              </a:ext>
            </a:extLst>
          </p:cNvPr>
          <p:cNvGraphicFramePr>
            <a:graphicFrameLocks noChangeAspect="1"/>
          </p:cNvGraphicFramePr>
          <p:nvPr>
            <p:custDataLst>
              <p:tags r:id="rId1"/>
            </p:custDataLst>
            <p:extLst>
              <p:ext uri="{D42A27DB-BD31-4B8C-83A1-F6EECF244321}">
                <p14:modId xmlns:p14="http://schemas.microsoft.com/office/powerpoint/2010/main" val="3756312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564" imgH="564" progId="TCLayout.ActiveDocument.1">
                  <p:embed/>
                </p:oleObj>
              </mc:Choice>
              <mc:Fallback>
                <p:oleObj name="think-cell スライド" r:id="rId4" imgW="564" imgH="56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１．実施した研究開発（</a:t>
            </a:r>
            <a:r>
              <a:rPr lang="en-US" altLang="ja-JP" dirty="0" err="1">
                <a:solidFill>
                  <a:srgbClr val="000000"/>
                </a:solidFill>
                <a:latin typeface="ＭＳ Ｐゴシック" panose="020B0600070205080204" pitchFamily="50" charset="-128"/>
                <a:ea typeface="ＭＳ Ｐゴシック" panose="020B0600070205080204" pitchFamily="50" charset="-128"/>
                <a:cs typeface="Times New Roman" pitchFamily="18" charset="0"/>
              </a:rPr>
              <a:t>PoC</a:t>
            </a:r>
            <a:r>
              <a:rPr lang="ja-JP" altLang="en-US"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a:t>
            </a:r>
            <a:r>
              <a:rPr lang="en-US" altLang="ja-JP"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F/S</a:t>
            </a:r>
            <a:r>
              <a:rPr lang="ja-JP" altLang="en-US"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）の目的と目標</a:t>
            </a:r>
            <a:endParaRPr lang="en-US" altLang="ja-JP" dirty="0">
              <a:solidFill>
                <a:schemeClr val="accent2"/>
              </a:solidFill>
              <a:latin typeface="ＭＳ Ｐゴシック" panose="020B0600070205080204" pitchFamily="50" charset="-128"/>
              <a:ea typeface="ＭＳ Ｐゴシック" panose="020B0600070205080204" pitchFamily="50" charset="-128"/>
            </a:endParaRPr>
          </a:p>
        </p:txBody>
      </p:sp>
      <p:sp>
        <p:nvSpPr>
          <p:cNvPr id="19" name="Rectangle 3">
            <a:extLst>
              <a:ext uri="{FF2B5EF4-FFF2-40B4-BE49-F238E27FC236}">
                <a16:creationId xmlns:a16="http://schemas.microsoft.com/office/drawing/2014/main" id="{A8D64EB3-2951-487E-9B29-54D255496238}"/>
              </a:ext>
            </a:extLst>
          </p:cNvPr>
          <p:cNvSpPr txBox="1">
            <a:spLocks noChangeArrowheads="1"/>
          </p:cNvSpPr>
          <p:nvPr/>
        </p:nvSpPr>
        <p:spPr bwMode="auto">
          <a:xfrm>
            <a:off x="419100" y="1285875"/>
            <a:ext cx="9064625" cy="305269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11138" marR="0" lvl="0" indent="-211138" algn="l" defTabSz="914400" rtl="0" eaLnBrk="1" fontAlgn="base" latinLnBrk="0" hangingPunct="1">
              <a:lnSpc>
                <a:spcPct val="120000"/>
              </a:lnSpc>
              <a:spcBef>
                <a:spcPct val="30000"/>
              </a:spcBef>
              <a:spcAft>
                <a:spcPct val="0"/>
              </a:spcAft>
              <a:buClr>
                <a:srgbClr val="5A5A5A"/>
              </a:buClr>
              <a:buSzPct val="100000"/>
              <a:buFont typeface="Wingdings"/>
              <a:buChar char="n"/>
              <a:tabLst/>
              <a:defRPr/>
            </a:pPr>
            <a:r>
              <a:rPr kumimoji="1" lang="ja-JP" altLang="en-US" sz="1400" b="0"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研究開発の目的</a:t>
            </a:r>
            <a:endParaRPr kumimoji="1" lang="en-US" altLang="ja-JP" sz="1400" b="0"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endParaRPr>
          </a:p>
          <a:p>
            <a:pPr marL="484188" lvl="1" indent="-211138" eaLnBrk="1" hangingPunct="1">
              <a:buClr>
                <a:srgbClr val="5A5A5A"/>
              </a:buClr>
              <a:buSzPct val="100000"/>
              <a:buFont typeface="Wingdings"/>
              <a:buChar char="n"/>
              <a:defRPr/>
            </a:pPr>
            <a:r>
              <a:rPr lang="ja-JP" altLang="en-US" kern="0" dirty="0">
                <a:latin typeface="ＭＳ Ｐゴシック" panose="020B0600070205080204" pitchFamily="50" charset="-128"/>
                <a:ea typeface="ＭＳ Ｐゴシック" panose="020B0600070205080204" pitchFamily="50" charset="-128"/>
              </a:rPr>
              <a:t>フェーズ１の申請時に記載した本事業における目的を記載してください。</a:t>
            </a:r>
            <a:endParaRPr kumimoji="1" lang="en-US" altLang="ja-JP" b="0"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endParaRPr>
          </a:p>
          <a:p>
            <a:pPr marL="211138" marR="0" lvl="0" indent="-211138" algn="l" defTabSz="914400" rtl="0" eaLnBrk="1" fontAlgn="base" latinLnBrk="0" hangingPunct="1">
              <a:lnSpc>
                <a:spcPct val="120000"/>
              </a:lnSpc>
              <a:spcBef>
                <a:spcPct val="30000"/>
              </a:spcBef>
              <a:spcAft>
                <a:spcPct val="0"/>
              </a:spcAft>
              <a:buClr>
                <a:srgbClr val="5A5A5A"/>
              </a:buClr>
              <a:buSzPct val="100000"/>
              <a:buFont typeface="Wingdings"/>
              <a:buChar char="n"/>
              <a:tabLst/>
              <a:defRPr/>
            </a:pPr>
            <a:endParaRPr lang="en-US" altLang="ja-JP" kern="0" dirty="0">
              <a:latin typeface="ＭＳ Ｐゴシック" panose="020B0600070205080204" pitchFamily="50" charset="-128"/>
              <a:ea typeface="ＭＳ Ｐゴシック" panose="020B0600070205080204" pitchFamily="50" charset="-128"/>
            </a:endParaRPr>
          </a:p>
          <a:p>
            <a:pPr marL="211138" marR="0" lvl="0" indent="-211138" algn="l" defTabSz="914400" rtl="0" eaLnBrk="1" fontAlgn="base" latinLnBrk="0" hangingPunct="1">
              <a:lnSpc>
                <a:spcPct val="120000"/>
              </a:lnSpc>
              <a:spcBef>
                <a:spcPct val="30000"/>
              </a:spcBef>
              <a:spcAft>
                <a:spcPct val="0"/>
              </a:spcAft>
              <a:buClr>
                <a:srgbClr val="5A5A5A"/>
              </a:buClr>
              <a:buSzPct val="100000"/>
              <a:buFont typeface="Wingdings"/>
              <a:buChar char="n"/>
              <a:tabLst/>
              <a:defRPr/>
            </a:pPr>
            <a:endParaRPr lang="en-US" altLang="ja-JP" kern="0" dirty="0">
              <a:latin typeface="ＭＳ Ｐゴシック" panose="020B0600070205080204" pitchFamily="50" charset="-128"/>
              <a:ea typeface="ＭＳ Ｐゴシック" panose="020B0600070205080204" pitchFamily="50" charset="-128"/>
            </a:endParaRPr>
          </a:p>
          <a:p>
            <a:pPr marL="211138" marR="0" lvl="0" indent="-211138" algn="l" defTabSz="914400" rtl="0" eaLnBrk="1" fontAlgn="base" latinLnBrk="0" hangingPunct="1">
              <a:lnSpc>
                <a:spcPct val="120000"/>
              </a:lnSpc>
              <a:spcBef>
                <a:spcPct val="30000"/>
              </a:spcBef>
              <a:spcAft>
                <a:spcPct val="0"/>
              </a:spcAft>
              <a:buClr>
                <a:srgbClr val="5A5A5A"/>
              </a:buClr>
              <a:buSzPct val="100000"/>
              <a:buFont typeface="Wingdings"/>
              <a:buChar char="n"/>
              <a:tabLst/>
              <a:defRPr/>
            </a:pPr>
            <a:endParaRPr lang="en-US" altLang="ja-JP" kern="0" dirty="0">
              <a:latin typeface="ＭＳ Ｐゴシック" panose="020B0600070205080204" pitchFamily="50" charset="-128"/>
              <a:ea typeface="ＭＳ Ｐゴシック" panose="020B0600070205080204" pitchFamily="50" charset="-128"/>
            </a:endParaRPr>
          </a:p>
          <a:p>
            <a:pPr marL="211138" marR="0" lvl="0" indent="-211138" algn="l" defTabSz="914400" rtl="0" eaLnBrk="1" fontAlgn="base" latinLnBrk="0" hangingPunct="1">
              <a:lnSpc>
                <a:spcPct val="120000"/>
              </a:lnSpc>
              <a:spcBef>
                <a:spcPct val="30000"/>
              </a:spcBef>
              <a:spcAft>
                <a:spcPct val="0"/>
              </a:spcAft>
              <a:buClr>
                <a:srgbClr val="5A5A5A"/>
              </a:buClr>
              <a:buSzPct val="100000"/>
              <a:buFont typeface="Wingdings"/>
              <a:buChar char="n"/>
              <a:tabLst/>
              <a:defRPr/>
            </a:pPr>
            <a:endParaRPr lang="en-US" altLang="ja-JP" kern="0" dirty="0">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20000"/>
              </a:lnSpc>
              <a:spcBef>
                <a:spcPct val="30000"/>
              </a:spcBef>
              <a:spcAft>
                <a:spcPct val="0"/>
              </a:spcAft>
              <a:buClr>
                <a:srgbClr val="5A5A5A"/>
              </a:buClr>
              <a:buSzPct val="100000"/>
              <a:buNone/>
              <a:tabLst/>
              <a:defRPr/>
            </a:pPr>
            <a:endParaRPr lang="en-US" altLang="ja-JP" kern="0" dirty="0">
              <a:latin typeface="ＭＳ Ｐゴシック" panose="020B0600070205080204" pitchFamily="50" charset="-128"/>
              <a:ea typeface="ＭＳ Ｐゴシック" panose="020B0600070205080204" pitchFamily="50" charset="-128"/>
            </a:endParaRPr>
          </a:p>
          <a:p>
            <a:pPr marL="211138" marR="0" lvl="0" indent="-211138" algn="l" defTabSz="914400" rtl="0" eaLnBrk="1" fontAlgn="base" latinLnBrk="0" hangingPunct="1">
              <a:lnSpc>
                <a:spcPct val="120000"/>
              </a:lnSpc>
              <a:spcBef>
                <a:spcPct val="30000"/>
              </a:spcBef>
              <a:spcAft>
                <a:spcPct val="0"/>
              </a:spcAft>
              <a:buClr>
                <a:srgbClr val="5A5A5A"/>
              </a:buClr>
              <a:buSzPct val="100000"/>
              <a:buFont typeface="Wingdings"/>
              <a:buChar char="n"/>
              <a:tabLst/>
              <a:defRPr/>
            </a:pPr>
            <a:endParaRPr lang="en-US" altLang="ja-JP" kern="0" dirty="0">
              <a:latin typeface="ＭＳ Ｐゴシック" panose="020B0600070205080204" pitchFamily="50" charset="-128"/>
              <a:ea typeface="ＭＳ Ｐゴシック" panose="020B0600070205080204" pitchFamily="50" charset="-128"/>
            </a:endParaRPr>
          </a:p>
          <a:p>
            <a:pPr marL="211138" marR="0" lvl="0" indent="-211138" algn="l" defTabSz="914400" rtl="0" eaLnBrk="1" fontAlgn="base" latinLnBrk="0" hangingPunct="1">
              <a:lnSpc>
                <a:spcPct val="120000"/>
              </a:lnSpc>
              <a:spcBef>
                <a:spcPct val="30000"/>
              </a:spcBef>
              <a:spcAft>
                <a:spcPct val="0"/>
              </a:spcAft>
              <a:buClr>
                <a:srgbClr val="5A5A5A"/>
              </a:buClr>
              <a:buSzPct val="100000"/>
              <a:buFont typeface="Wingdings"/>
              <a:buChar char="n"/>
              <a:tabLst/>
              <a:defRPr/>
            </a:pPr>
            <a:r>
              <a:rPr lang="ja-JP" altLang="en-US" kern="0" dirty="0">
                <a:latin typeface="ＭＳ Ｐゴシック" panose="020B0600070205080204" pitchFamily="50" charset="-128"/>
                <a:ea typeface="ＭＳ Ｐゴシック" panose="020B0600070205080204" pitchFamily="50" charset="-128"/>
              </a:rPr>
              <a:t>研究開発の目標</a:t>
            </a:r>
            <a:endParaRPr lang="en-US" altLang="ja-JP" kern="0" dirty="0">
              <a:latin typeface="ＭＳ Ｐゴシック" panose="020B0600070205080204" pitchFamily="50" charset="-128"/>
              <a:ea typeface="ＭＳ Ｐゴシック" panose="020B0600070205080204" pitchFamily="50" charset="-128"/>
            </a:endParaRPr>
          </a:p>
          <a:p>
            <a:pPr marL="484188" lvl="1" indent="-211138" eaLnBrk="1" hangingPunct="1">
              <a:buClr>
                <a:srgbClr val="5A5A5A"/>
              </a:buClr>
              <a:buSzPct val="100000"/>
              <a:buFont typeface="Wingdings"/>
              <a:buChar char="n"/>
              <a:defRPr/>
            </a:pPr>
            <a:r>
              <a:rPr kumimoji="1" lang="ja-JP" altLang="en-US" b="0"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rPr>
              <a:t>フェーズ１の申請時に想定成果として記載した目標を記載してください。</a:t>
            </a:r>
          </a:p>
        </p:txBody>
      </p:sp>
      <p:sp>
        <p:nvSpPr>
          <p:cNvPr id="4" name="正方形/長方形 3">
            <a:extLst>
              <a:ext uri="{FF2B5EF4-FFF2-40B4-BE49-F238E27FC236}">
                <a16:creationId xmlns:a16="http://schemas.microsoft.com/office/drawing/2014/main" id="{FC5CE84A-C702-47D4-A8BD-081B8DA264A6}"/>
              </a:ext>
            </a:extLst>
          </p:cNvPr>
          <p:cNvSpPr/>
          <p:nvPr/>
        </p:nvSpPr>
        <p:spPr bwMode="auto">
          <a:xfrm>
            <a:off x="704528" y="1916832"/>
            <a:ext cx="8779196" cy="1440160"/>
          </a:xfrm>
          <a:prstGeom prst="rect">
            <a:avLst/>
          </a:prstGeom>
          <a:solidFill>
            <a:schemeClr val="bg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171450" marR="0" indent="-171450"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endParaRPr kumimoji="1" lang="ja-JP" altLang="en-US" sz="12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5BCBD3E5-9EB6-4B62-9C92-BD2762FDF413}"/>
              </a:ext>
            </a:extLst>
          </p:cNvPr>
          <p:cNvSpPr/>
          <p:nvPr/>
        </p:nvSpPr>
        <p:spPr bwMode="auto">
          <a:xfrm>
            <a:off x="704528" y="4437112"/>
            <a:ext cx="8779196" cy="1440160"/>
          </a:xfrm>
          <a:prstGeom prst="rect">
            <a:avLst/>
          </a:prstGeom>
          <a:solidFill>
            <a:schemeClr val="bg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171450" marR="0" indent="-171450"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endParaRPr kumimoji="1" lang="ja-JP" altLang="en-US" sz="14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endParaRPr>
          </a:p>
        </p:txBody>
      </p:sp>
      <p:sp>
        <p:nvSpPr>
          <p:cNvPr id="7" name="テキスト プレースホルダ 21">
            <a:extLst>
              <a:ext uri="{FF2B5EF4-FFF2-40B4-BE49-F238E27FC236}">
                <a16:creationId xmlns:a16="http://schemas.microsoft.com/office/drawing/2014/main" id="{D609F7C6-4A15-4021-B0DC-119D30C049E9}"/>
              </a:ext>
            </a:extLst>
          </p:cNvPr>
          <p:cNvSpPr txBox="1">
            <a:spLocks/>
          </p:cNvSpPr>
          <p:nvPr/>
        </p:nvSpPr>
        <p:spPr bwMode="auto">
          <a:xfrm>
            <a:off x="419100" y="107241"/>
            <a:ext cx="4101852" cy="332555"/>
          </a:xfrm>
          <a:prstGeom prst="rect">
            <a:avLst/>
          </a:prstGeom>
          <a:noFill/>
          <a:ln w="19050">
            <a:solidFill>
              <a:srgbClr val="0F55C3"/>
            </a:solidFill>
            <a:prstDash val="lgDash"/>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66700" marR="0" lvl="0" indent="-266700" algn="l" defTabSz="914400" rtl="0" eaLnBrk="0" fontAlgn="base" latinLnBrk="0" hangingPunct="0">
              <a:lnSpc>
                <a:spcPct val="100000"/>
              </a:lnSpc>
              <a:spcBef>
                <a:spcPct val="0"/>
              </a:spcBef>
              <a:spcAft>
                <a:spcPts val="600"/>
              </a:spcAft>
              <a:buClrTx/>
              <a:buSzTx/>
              <a:buFontTx/>
              <a:buNone/>
              <a:tabLst/>
              <a:defRPr/>
            </a:pPr>
            <a:r>
              <a:rPr kumimoji="1" lang="en-US" altLang="ja-JP"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a:t>
            </a:r>
            <a:r>
              <a:rPr lang="ja-JP" altLang="en-US" sz="1600" dirty="0">
                <a:solidFill>
                  <a:srgbClr val="0F55C3"/>
                </a:solidFill>
                <a:latin typeface="ＭＳ Ｐゴシック" panose="020B0600070205080204" pitchFamily="50" charset="-128"/>
                <a:ea typeface="ＭＳ Ｐゴシック" panose="020B0600070205080204" pitchFamily="50" charset="-128"/>
              </a:rPr>
              <a:t>スライド</a:t>
            </a:r>
            <a:r>
              <a:rPr kumimoji="1" lang="ja-JP" altLang="en-US"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数上限：目的、目標それぞれ</a:t>
            </a:r>
            <a:r>
              <a:rPr kumimoji="1" lang="en-US" altLang="ja-JP"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1</a:t>
            </a:r>
            <a:r>
              <a:rPr kumimoji="1" lang="ja-JP" altLang="en-US"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枚</a:t>
            </a:r>
            <a:endParaRPr kumimoji="1" lang="en-US" altLang="zh-TW"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p:txBody>
      </p:sp>
      <p:sp>
        <p:nvSpPr>
          <p:cNvPr id="5" name="テキスト プレースホルダ 21">
            <a:extLst>
              <a:ext uri="{FF2B5EF4-FFF2-40B4-BE49-F238E27FC236}">
                <a16:creationId xmlns:a16="http://schemas.microsoft.com/office/drawing/2014/main" id="{C0FF591B-A5C9-7C6C-D39F-656979BC4077}"/>
              </a:ext>
            </a:extLst>
          </p:cNvPr>
          <p:cNvSpPr txBox="1">
            <a:spLocks/>
          </p:cNvSpPr>
          <p:nvPr/>
        </p:nvSpPr>
        <p:spPr bwMode="auto">
          <a:xfrm>
            <a:off x="776536" y="1988840"/>
            <a:ext cx="3933706" cy="271000"/>
          </a:xfrm>
          <a:prstGeom prst="rect">
            <a:avLst/>
          </a:prstGeom>
          <a:noFill/>
          <a:ln w="19050">
            <a:solidFill>
              <a:srgbClr val="0F55C3"/>
            </a:solidFill>
            <a:prstDash val="dash"/>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66700" marR="0" lvl="0" indent="-266700" algn="l" defTabSz="914400" rtl="0" eaLnBrk="0" fontAlgn="base" latinLnBrk="0" hangingPunct="0">
              <a:lnSpc>
                <a:spcPct val="100000"/>
              </a:lnSpc>
              <a:spcBef>
                <a:spcPct val="0"/>
              </a:spcBef>
              <a:spcAft>
                <a:spcPts val="600"/>
              </a:spcAft>
              <a:buClrTx/>
              <a:buSzTx/>
              <a:buFontTx/>
              <a:buNone/>
              <a:tabLst/>
              <a:defRPr/>
            </a:pPr>
            <a:r>
              <a:rPr kumimoji="1" lang="en-US" altLang="ja-JP" sz="12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a:t>
            </a:r>
            <a:r>
              <a:rPr kumimoji="1" lang="ja-JP" altLang="en-US" sz="12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研究開発面とビジネス面の両方について記載してください。</a:t>
            </a:r>
            <a:endParaRPr kumimoji="1" lang="en-US" altLang="zh-TW" sz="12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p:txBody>
      </p:sp>
      <p:sp>
        <p:nvSpPr>
          <p:cNvPr id="6" name="テキスト プレースホルダ 21">
            <a:extLst>
              <a:ext uri="{FF2B5EF4-FFF2-40B4-BE49-F238E27FC236}">
                <a16:creationId xmlns:a16="http://schemas.microsoft.com/office/drawing/2014/main" id="{E0E13F57-7C0E-79B0-7BEF-996E0A20540D}"/>
              </a:ext>
            </a:extLst>
          </p:cNvPr>
          <p:cNvSpPr txBox="1">
            <a:spLocks/>
          </p:cNvSpPr>
          <p:nvPr/>
        </p:nvSpPr>
        <p:spPr bwMode="auto">
          <a:xfrm>
            <a:off x="776536" y="4526152"/>
            <a:ext cx="3933706" cy="271000"/>
          </a:xfrm>
          <a:prstGeom prst="rect">
            <a:avLst/>
          </a:prstGeom>
          <a:noFill/>
          <a:ln w="19050">
            <a:solidFill>
              <a:srgbClr val="0F55C3"/>
            </a:solidFill>
            <a:prstDash val="dash"/>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66700" marR="0" lvl="0" indent="-266700" algn="l" defTabSz="914400" rtl="0" eaLnBrk="0" fontAlgn="base" latinLnBrk="0" hangingPunct="0">
              <a:lnSpc>
                <a:spcPct val="100000"/>
              </a:lnSpc>
              <a:spcBef>
                <a:spcPct val="0"/>
              </a:spcBef>
              <a:spcAft>
                <a:spcPts val="600"/>
              </a:spcAft>
              <a:buClrTx/>
              <a:buSzTx/>
              <a:buFontTx/>
              <a:buNone/>
              <a:tabLst/>
              <a:defRPr/>
            </a:pPr>
            <a:r>
              <a:rPr kumimoji="1" lang="en-US" altLang="ja-JP" sz="12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a:t>
            </a:r>
            <a:r>
              <a:rPr kumimoji="1" lang="ja-JP" altLang="en-US" sz="12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研究開発面とビジネス面の両方について記載してください。</a:t>
            </a:r>
            <a:endParaRPr kumimoji="1" lang="en-US" altLang="zh-TW" sz="12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811810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hidden="1">
            <a:extLst>
              <a:ext uri="{FF2B5EF4-FFF2-40B4-BE49-F238E27FC236}">
                <a16:creationId xmlns:a16="http://schemas.microsoft.com/office/drawing/2014/main" id="{BD5C6837-2C7A-41BB-8755-635CEDD09A32}"/>
              </a:ext>
            </a:extLst>
          </p:cNvPr>
          <p:cNvGraphicFramePr>
            <a:graphicFrameLocks noChangeAspect="1"/>
          </p:cNvGraphicFramePr>
          <p:nvPr>
            <p:custDataLst>
              <p:tags r:id="rId1"/>
            </p:custDataLst>
            <p:extLst>
              <p:ext uri="{D42A27DB-BD31-4B8C-83A1-F6EECF244321}">
                <p14:modId xmlns:p14="http://schemas.microsoft.com/office/powerpoint/2010/main" val="8501731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499" imgH="499" progId="TCLayout.ActiveDocument.1">
                  <p:embed/>
                </p:oleObj>
              </mc:Choice>
              <mc:Fallback>
                <p:oleObj name="think-cell スライド" r:id="rId4" imgW="499" imgH="499"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399" y="662087"/>
            <a:ext cx="9499601"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２</a:t>
            </a:r>
            <a:r>
              <a:rPr lang="ja-JP" altLang="en-US" kern="12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．実施した研究開発</a:t>
            </a:r>
            <a:r>
              <a:rPr lang="ja-JP" altLang="en-US"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a:t>
            </a:r>
            <a:r>
              <a:rPr lang="en-US" altLang="ja-JP" dirty="0" err="1">
                <a:solidFill>
                  <a:srgbClr val="000000"/>
                </a:solidFill>
                <a:latin typeface="ＭＳ Ｐゴシック" panose="020B0600070205080204" pitchFamily="50" charset="-128"/>
                <a:ea typeface="ＭＳ Ｐゴシック" panose="020B0600070205080204" pitchFamily="50" charset="-128"/>
                <a:cs typeface="Times New Roman" pitchFamily="18" charset="0"/>
              </a:rPr>
              <a:t>PoC</a:t>
            </a:r>
            <a:r>
              <a:rPr lang="ja-JP" altLang="en-US"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a:t>
            </a:r>
            <a:r>
              <a:rPr lang="en-US" altLang="ja-JP"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F/S</a:t>
            </a:r>
            <a:r>
              <a:rPr lang="ja-JP" altLang="en-US"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）の具体的内容</a:t>
            </a:r>
            <a:endParaRPr lang="en-US" altLang="ja-JP" b="0" dirty="0">
              <a:solidFill>
                <a:schemeClr val="accent2"/>
              </a:solidFill>
              <a:latin typeface="ＭＳ Ｐゴシック" panose="020B0600070205080204" pitchFamily="50" charset="-128"/>
              <a:ea typeface="ＭＳ Ｐゴシック" panose="020B0600070205080204" pitchFamily="50" charset="-128"/>
            </a:endParaRPr>
          </a:p>
        </p:txBody>
      </p:sp>
      <p:sp>
        <p:nvSpPr>
          <p:cNvPr id="18" name="Rectangle 3">
            <a:extLst>
              <a:ext uri="{FF2B5EF4-FFF2-40B4-BE49-F238E27FC236}">
                <a16:creationId xmlns:a16="http://schemas.microsoft.com/office/drawing/2014/main" id="{C4729703-9057-44D3-93F3-AAE9CB285FDD}"/>
              </a:ext>
            </a:extLst>
          </p:cNvPr>
          <p:cNvSpPr txBox="1">
            <a:spLocks noChangeArrowheads="1"/>
          </p:cNvSpPr>
          <p:nvPr/>
        </p:nvSpPr>
        <p:spPr bwMode="auto">
          <a:xfrm>
            <a:off x="419100" y="1285875"/>
            <a:ext cx="9064625" cy="49135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11138" lvl="0" indent="-211138" eaLnBrk="1" hangingPunct="1">
              <a:buClr>
                <a:srgbClr val="5A5A5A"/>
              </a:buClr>
              <a:buSzPct val="100000"/>
              <a:buFont typeface="Wingdings"/>
              <a:buChar char="n"/>
              <a:defRPr/>
            </a:pPr>
            <a:r>
              <a:rPr lang="ja-JP" altLang="en-US" dirty="0">
                <a:latin typeface="ＭＳ Ｐゴシック" panose="020B0600070205080204" pitchFamily="50" charset="-128"/>
                <a:ea typeface="ＭＳ Ｐゴシック" panose="020B0600070205080204" pitchFamily="50" charset="-128"/>
              </a:rPr>
              <a:t>本事業で実施した研究開発（</a:t>
            </a:r>
            <a:r>
              <a:rPr lang="en-US" altLang="ja-JP" dirty="0" err="1">
                <a:latin typeface="ＭＳ Ｐゴシック" panose="020B0600070205080204" pitchFamily="50" charset="-128"/>
                <a:ea typeface="ＭＳ Ｐゴシック" panose="020B0600070205080204" pitchFamily="50" charset="-128"/>
              </a:rPr>
              <a:t>PoC</a:t>
            </a: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F/S</a:t>
            </a:r>
            <a:r>
              <a:rPr lang="ja-JP" altLang="en-US" dirty="0">
                <a:latin typeface="ＭＳ Ｐゴシック" panose="020B0600070205080204" pitchFamily="50" charset="-128"/>
                <a:ea typeface="ＭＳ Ｐゴシック" panose="020B0600070205080204" pitchFamily="50" charset="-128"/>
              </a:rPr>
              <a:t>）の</a:t>
            </a:r>
            <a:r>
              <a:rPr lang="ja-JP" altLang="ja-JP" dirty="0">
                <a:latin typeface="ＭＳ Ｐゴシック" panose="020B0600070205080204" pitchFamily="50" charset="-128"/>
                <a:ea typeface="ＭＳ Ｐゴシック" panose="020B0600070205080204" pitchFamily="50" charset="-128"/>
              </a:rPr>
              <a:t>方法について、図、表、写真、特筆すべきデータ等を多用して詳細に記載してください。</a:t>
            </a:r>
            <a:endParaRPr kumimoji="1" lang="ja-JP" altLang="en-US" sz="1400" b="0"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8A0E10B6-8394-4CBC-91E5-86ABD54029E9}"/>
              </a:ext>
            </a:extLst>
          </p:cNvPr>
          <p:cNvSpPr/>
          <p:nvPr/>
        </p:nvSpPr>
        <p:spPr bwMode="auto">
          <a:xfrm>
            <a:off x="704528" y="1916832"/>
            <a:ext cx="8779196" cy="4536504"/>
          </a:xfrm>
          <a:prstGeom prst="rect">
            <a:avLst/>
          </a:prstGeom>
          <a:solidFill>
            <a:schemeClr val="bg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171450" marR="0" indent="-171450"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endParaRPr kumimoji="1" lang="ja-JP" altLang="en-US" sz="12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endParaRPr>
          </a:p>
        </p:txBody>
      </p:sp>
      <p:sp>
        <p:nvSpPr>
          <p:cNvPr id="9" name="テキスト プレースホルダ 21">
            <a:extLst>
              <a:ext uri="{FF2B5EF4-FFF2-40B4-BE49-F238E27FC236}">
                <a16:creationId xmlns:a16="http://schemas.microsoft.com/office/drawing/2014/main" id="{55B77CBE-8862-4747-9928-AFD4ED13A2FB}"/>
              </a:ext>
            </a:extLst>
          </p:cNvPr>
          <p:cNvSpPr txBox="1">
            <a:spLocks/>
          </p:cNvSpPr>
          <p:nvPr/>
        </p:nvSpPr>
        <p:spPr bwMode="auto">
          <a:xfrm>
            <a:off x="419100" y="107241"/>
            <a:ext cx="4101852" cy="332555"/>
          </a:xfrm>
          <a:prstGeom prst="rect">
            <a:avLst/>
          </a:prstGeom>
          <a:noFill/>
          <a:ln w="19050">
            <a:solidFill>
              <a:srgbClr val="0F55C3"/>
            </a:solidFill>
            <a:prstDash val="lgDash"/>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66700" marR="0" lvl="0" indent="-266700" algn="l" defTabSz="914400" rtl="0" eaLnBrk="0" fontAlgn="base" latinLnBrk="0" hangingPunct="0">
              <a:lnSpc>
                <a:spcPct val="100000"/>
              </a:lnSpc>
              <a:spcBef>
                <a:spcPct val="0"/>
              </a:spcBef>
              <a:spcAft>
                <a:spcPts val="600"/>
              </a:spcAft>
              <a:buClrTx/>
              <a:buSzTx/>
              <a:buFontTx/>
              <a:buNone/>
              <a:tabLst/>
              <a:defRPr/>
            </a:pPr>
            <a:r>
              <a:rPr kumimoji="1" lang="en-US" altLang="ja-JP"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a:t>
            </a:r>
            <a:r>
              <a:rPr lang="ja-JP" altLang="en-US" sz="1600" dirty="0">
                <a:solidFill>
                  <a:srgbClr val="0F55C3"/>
                </a:solidFill>
                <a:latin typeface="ＭＳ Ｐゴシック" panose="020B0600070205080204" pitchFamily="50" charset="-128"/>
                <a:ea typeface="ＭＳ Ｐゴシック" panose="020B0600070205080204" pitchFamily="50" charset="-128"/>
              </a:rPr>
              <a:t>スライド</a:t>
            </a:r>
            <a:r>
              <a:rPr kumimoji="1" lang="ja-JP" altLang="en-US"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数上限：</a:t>
            </a:r>
            <a:r>
              <a:rPr kumimoji="1" lang="en-US" altLang="ja-JP"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2</a:t>
            </a:r>
            <a:r>
              <a:rPr kumimoji="1" lang="ja-JP" altLang="en-US"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枚</a:t>
            </a:r>
            <a:endParaRPr kumimoji="1" lang="en-US" altLang="zh-TW"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p:txBody>
      </p:sp>
      <p:sp>
        <p:nvSpPr>
          <p:cNvPr id="3" name="テキスト プレースホルダ 21">
            <a:extLst>
              <a:ext uri="{FF2B5EF4-FFF2-40B4-BE49-F238E27FC236}">
                <a16:creationId xmlns:a16="http://schemas.microsoft.com/office/drawing/2014/main" id="{05F56401-8B73-4225-AB5B-D4491EC16C50}"/>
              </a:ext>
            </a:extLst>
          </p:cNvPr>
          <p:cNvSpPr txBox="1">
            <a:spLocks/>
          </p:cNvSpPr>
          <p:nvPr/>
        </p:nvSpPr>
        <p:spPr bwMode="auto">
          <a:xfrm>
            <a:off x="776536" y="1988840"/>
            <a:ext cx="3933706" cy="271000"/>
          </a:xfrm>
          <a:prstGeom prst="rect">
            <a:avLst/>
          </a:prstGeom>
          <a:noFill/>
          <a:ln w="19050">
            <a:solidFill>
              <a:srgbClr val="0F55C3"/>
            </a:solidFill>
            <a:prstDash val="dash"/>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66700" marR="0" lvl="0" indent="-266700" algn="l" defTabSz="914400" rtl="0" eaLnBrk="0" fontAlgn="base" latinLnBrk="0" hangingPunct="0">
              <a:lnSpc>
                <a:spcPct val="100000"/>
              </a:lnSpc>
              <a:spcBef>
                <a:spcPct val="0"/>
              </a:spcBef>
              <a:spcAft>
                <a:spcPts val="600"/>
              </a:spcAft>
              <a:buClrTx/>
              <a:buSzTx/>
              <a:buFontTx/>
              <a:buNone/>
              <a:tabLst/>
              <a:defRPr/>
            </a:pPr>
            <a:r>
              <a:rPr kumimoji="1" lang="en-US" altLang="ja-JP" sz="12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a:t>
            </a:r>
            <a:r>
              <a:rPr kumimoji="1" lang="ja-JP" altLang="en-US" sz="12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研究開発面とビジネス面の両方について記載してください。</a:t>
            </a:r>
            <a:endParaRPr kumimoji="1" lang="en-US" altLang="zh-TW" sz="12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315867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hidden="1">
            <a:extLst>
              <a:ext uri="{FF2B5EF4-FFF2-40B4-BE49-F238E27FC236}">
                <a16:creationId xmlns:a16="http://schemas.microsoft.com/office/drawing/2014/main" id="{E71AEFD4-0211-4513-AE42-F572097ED146}"/>
              </a:ext>
            </a:extLst>
          </p:cNvPr>
          <p:cNvGraphicFramePr>
            <a:graphicFrameLocks noChangeAspect="1"/>
          </p:cNvGraphicFramePr>
          <p:nvPr>
            <p:custDataLst>
              <p:tags r:id="rId1"/>
            </p:custDataLst>
            <p:extLst>
              <p:ext uri="{D42A27DB-BD31-4B8C-83A1-F6EECF244321}">
                <p14:modId xmlns:p14="http://schemas.microsoft.com/office/powerpoint/2010/main" val="6617811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499" imgH="499" progId="TCLayout.ActiveDocument.1">
                  <p:embed/>
                </p:oleObj>
              </mc:Choice>
              <mc:Fallback>
                <p:oleObj name="think-cell スライド" r:id="rId4" imgW="499" imgH="499"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kern="12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３</a:t>
            </a:r>
            <a:r>
              <a:rPr lang="ja-JP" altLang="en-US"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．実施した研究開発（</a:t>
            </a:r>
            <a:r>
              <a:rPr lang="en-US" altLang="ja-JP" dirty="0" err="1">
                <a:solidFill>
                  <a:srgbClr val="000000"/>
                </a:solidFill>
                <a:latin typeface="ＭＳ Ｐゴシック" panose="020B0600070205080204" pitchFamily="50" charset="-128"/>
                <a:ea typeface="ＭＳ Ｐゴシック" panose="020B0600070205080204" pitchFamily="50" charset="-128"/>
                <a:cs typeface="Times New Roman" pitchFamily="18" charset="0"/>
              </a:rPr>
              <a:t>PoC</a:t>
            </a:r>
            <a:r>
              <a:rPr lang="ja-JP" altLang="en-US"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a:t>
            </a:r>
            <a:r>
              <a:rPr lang="en-US" altLang="ja-JP"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F/S</a:t>
            </a:r>
            <a:r>
              <a:rPr lang="ja-JP" altLang="en-US"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）の成果（目標に対する達成度を含む）</a:t>
            </a:r>
            <a:endParaRPr lang="en-US" altLang="ja-JP" b="0" dirty="0">
              <a:latin typeface="ＭＳ Ｐゴシック" panose="020B0600070205080204" pitchFamily="50" charset="-128"/>
              <a:ea typeface="ＭＳ Ｐゴシック" panose="020B0600070205080204" pitchFamily="50" charset="-128"/>
            </a:endParaRPr>
          </a:p>
        </p:txBody>
      </p:sp>
      <p:sp>
        <p:nvSpPr>
          <p:cNvPr id="5" name="Rectangle 3">
            <a:extLst>
              <a:ext uri="{FF2B5EF4-FFF2-40B4-BE49-F238E27FC236}">
                <a16:creationId xmlns:a16="http://schemas.microsoft.com/office/drawing/2014/main" id="{26F10BB9-F5DC-4E94-A9FF-E2FD5506E188}"/>
              </a:ext>
            </a:extLst>
          </p:cNvPr>
          <p:cNvSpPr txBox="1">
            <a:spLocks noChangeArrowheads="1"/>
          </p:cNvSpPr>
          <p:nvPr/>
        </p:nvSpPr>
        <p:spPr bwMode="auto">
          <a:xfrm>
            <a:off x="419100" y="1285875"/>
            <a:ext cx="9064625" cy="100931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11138" lvl="0" indent="-211138" eaLnBrk="1" hangingPunct="1">
              <a:buClr>
                <a:srgbClr val="5A5A5A"/>
              </a:buClr>
              <a:buSzPct val="100000"/>
              <a:buFont typeface="Wingdings"/>
              <a:buChar char="n"/>
              <a:defRPr/>
            </a:pPr>
            <a:r>
              <a:rPr lang="ja-JP" altLang="en-US" dirty="0">
                <a:latin typeface="ＭＳ Ｐゴシック" panose="020B0600070205080204" pitchFamily="50" charset="-128"/>
                <a:ea typeface="ＭＳ Ｐゴシック" panose="020B0600070205080204" pitchFamily="50" charset="-128"/>
              </a:rPr>
              <a:t>本事業で実施した研究開発（</a:t>
            </a:r>
            <a:r>
              <a:rPr lang="en-US" altLang="ja-JP" dirty="0" err="1">
                <a:latin typeface="ＭＳ Ｐゴシック" panose="020B0600070205080204" pitchFamily="50" charset="-128"/>
                <a:ea typeface="ＭＳ Ｐゴシック" panose="020B0600070205080204" pitchFamily="50" charset="-128"/>
              </a:rPr>
              <a:t>PoC</a:t>
            </a: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F/S</a:t>
            </a:r>
            <a:r>
              <a:rPr lang="ja-JP" altLang="en-US" dirty="0">
                <a:latin typeface="ＭＳ Ｐゴシック" panose="020B0600070205080204" pitchFamily="50" charset="-128"/>
                <a:ea typeface="ＭＳ Ｐゴシック" panose="020B0600070205080204" pitchFamily="50" charset="-128"/>
              </a:rPr>
              <a:t>）の成果について、</a:t>
            </a:r>
            <a:r>
              <a:rPr lang="ja-JP" altLang="en-US" kern="0" dirty="0">
                <a:latin typeface="ＭＳ Ｐゴシック" panose="020B0600070205080204" pitchFamily="50" charset="-128"/>
                <a:ea typeface="ＭＳ Ｐゴシック" panose="020B0600070205080204" pitchFamily="50" charset="-128"/>
              </a:rPr>
              <a:t>定性的な表現ではなく、具体的な数値を示しながら、できるだけ定量的に、また想定顧客に対する調査結果なども含めて、成果を記載してください。また、達成状況について考えられる要因を、写真や図表等も活用しながら記載してください。</a:t>
            </a:r>
          </a:p>
          <a:p>
            <a:pPr marL="352425" lvl="1" indent="-169863">
              <a:lnSpc>
                <a:spcPct val="150000"/>
              </a:lnSpc>
              <a:spcBef>
                <a:spcPct val="0"/>
              </a:spcBef>
              <a:buClr>
                <a:srgbClr val="969696"/>
              </a:buClr>
              <a:buSzPct val="70000"/>
              <a:buFont typeface="Wingdings"/>
              <a:buChar char="l"/>
              <a:defRPr/>
            </a:pPr>
            <a:r>
              <a:rPr lang="ja-JP" altLang="en-US" dirty="0">
                <a:latin typeface="ＭＳ Ｐゴシック" panose="020B0600070205080204" pitchFamily="50" charset="-128"/>
                <a:ea typeface="ＭＳ Ｐゴシック" panose="020B0600070205080204" pitchFamily="50" charset="-128"/>
                <a:cs typeface="Times New Roman" pitchFamily="18" charset="0"/>
              </a:rPr>
              <a:t>実施事項のうち、目標（数値）を達成できた項目について記載してください。</a:t>
            </a:r>
          </a:p>
        </p:txBody>
      </p:sp>
      <p:sp>
        <p:nvSpPr>
          <p:cNvPr id="6" name="正方形/長方形 5">
            <a:extLst>
              <a:ext uri="{FF2B5EF4-FFF2-40B4-BE49-F238E27FC236}">
                <a16:creationId xmlns:a16="http://schemas.microsoft.com/office/drawing/2014/main" id="{AC03B38A-8F34-4C38-A59D-5A2E64596A4E}"/>
              </a:ext>
            </a:extLst>
          </p:cNvPr>
          <p:cNvSpPr/>
          <p:nvPr/>
        </p:nvSpPr>
        <p:spPr bwMode="auto">
          <a:xfrm>
            <a:off x="704528" y="2383497"/>
            <a:ext cx="8779196" cy="1837591"/>
          </a:xfrm>
          <a:prstGeom prst="rect">
            <a:avLst/>
          </a:prstGeom>
          <a:solidFill>
            <a:schemeClr val="bg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171450" marR="0" indent="-171450"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endParaRPr kumimoji="1" lang="ja-JP" altLang="en-US" sz="1200" b="0"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7" name="Rectangle 3">
            <a:extLst>
              <a:ext uri="{FF2B5EF4-FFF2-40B4-BE49-F238E27FC236}">
                <a16:creationId xmlns:a16="http://schemas.microsoft.com/office/drawing/2014/main" id="{1B0FE5EC-5DB0-4FC9-B323-2ACD9393A2F7}"/>
              </a:ext>
            </a:extLst>
          </p:cNvPr>
          <p:cNvSpPr txBox="1">
            <a:spLocks noChangeArrowheads="1"/>
          </p:cNvSpPr>
          <p:nvPr/>
        </p:nvSpPr>
        <p:spPr bwMode="auto">
          <a:xfrm>
            <a:off x="404812" y="4329093"/>
            <a:ext cx="9064625" cy="23371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352425" lvl="1" indent="-169863">
              <a:lnSpc>
                <a:spcPct val="150000"/>
              </a:lnSpc>
              <a:spcBef>
                <a:spcPct val="0"/>
              </a:spcBef>
              <a:buClr>
                <a:srgbClr val="969696"/>
              </a:buClr>
              <a:buSzPct val="70000"/>
              <a:buFont typeface="Wingdings"/>
              <a:buChar char="l"/>
              <a:defRPr/>
            </a:pPr>
            <a:r>
              <a:rPr lang="ja-JP" altLang="en-US" dirty="0">
                <a:latin typeface="ＭＳ Ｐゴシック" panose="020B0600070205080204" pitchFamily="50" charset="-128"/>
                <a:ea typeface="ＭＳ Ｐゴシック" panose="020B0600070205080204" pitchFamily="50" charset="-128"/>
                <a:cs typeface="Times New Roman" pitchFamily="18" charset="0"/>
              </a:rPr>
              <a:t>実施事項のうち、目標（数値）を達成できなかった項目について、どこまで到達したかを事実を基に記載してください。</a:t>
            </a:r>
          </a:p>
        </p:txBody>
      </p:sp>
      <p:sp>
        <p:nvSpPr>
          <p:cNvPr id="8" name="正方形/長方形 7">
            <a:extLst>
              <a:ext uri="{FF2B5EF4-FFF2-40B4-BE49-F238E27FC236}">
                <a16:creationId xmlns:a16="http://schemas.microsoft.com/office/drawing/2014/main" id="{5ED1690B-917B-4A5B-9B40-28AF1617FAB2}"/>
              </a:ext>
            </a:extLst>
          </p:cNvPr>
          <p:cNvSpPr/>
          <p:nvPr/>
        </p:nvSpPr>
        <p:spPr bwMode="auto">
          <a:xfrm>
            <a:off x="704528" y="4623986"/>
            <a:ext cx="8779196" cy="1837591"/>
          </a:xfrm>
          <a:prstGeom prst="rect">
            <a:avLst/>
          </a:prstGeom>
          <a:solidFill>
            <a:schemeClr val="bg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171450" marR="0" indent="-171450"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endParaRPr kumimoji="1" lang="ja-JP" altLang="en-US" sz="1200" b="0"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9" name="テキスト プレースホルダ 21">
            <a:extLst>
              <a:ext uri="{FF2B5EF4-FFF2-40B4-BE49-F238E27FC236}">
                <a16:creationId xmlns:a16="http://schemas.microsoft.com/office/drawing/2014/main" id="{AFCEFD15-308F-40B3-9A7F-F4C0E339C37F}"/>
              </a:ext>
            </a:extLst>
          </p:cNvPr>
          <p:cNvSpPr txBox="1">
            <a:spLocks/>
          </p:cNvSpPr>
          <p:nvPr/>
        </p:nvSpPr>
        <p:spPr bwMode="auto">
          <a:xfrm>
            <a:off x="419100" y="107241"/>
            <a:ext cx="4101852" cy="332555"/>
          </a:xfrm>
          <a:prstGeom prst="rect">
            <a:avLst/>
          </a:prstGeom>
          <a:noFill/>
          <a:ln w="19050">
            <a:solidFill>
              <a:srgbClr val="0F55C3"/>
            </a:solidFill>
            <a:prstDash val="lgDash"/>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66700" marR="0" lvl="0" indent="-266700" algn="l" defTabSz="914400" rtl="0" eaLnBrk="0" fontAlgn="base" latinLnBrk="0" hangingPunct="0">
              <a:lnSpc>
                <a:spcPct val="100000"/>
              </a:lnSpc>
              <a:spcBef>
                <a:spcPct val="0"/>
              </a:spcBef>
              <a:spcAft>
                <a:spcPts val="600"/>
              </a:spcAft>
              <a:buClrTx/>
              <a:buSzTx/>
              <a:buFontTx/>
              <a:buNone/>
              <a:tabLst/>
              <a:defRPr/>
            </a:pPr>
            <a:r>
              <a:rPr kumimoji="1" lang="en-US" altLang="ja-JP"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a:t>
            </a:r>
            <a:r>
              <a:rPr lang="ja-JP" altLang="en-US" sz="1600" dirty="0">
                <a:solidFill>
                  <a:srgbClr val="0F55C3"/>
                </a:solidFill>
                <a:latin typeface="ＭＳ Ｐゴシック" panose="020B0600070205080204" pitchFamily="50" charset="-128"/>
                <a:ea typeface="ＭＳ Ｐゴシック" panose="020B0600070205080204" pitchFamily="50" charset="-128"/>
              </a:rPr>
              <a:t>スライド</a:t>
            </a:r>
            <a:r>
              <a:rPr kumimoji="1" lang="ja-JP" altLang="en-US"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数上限：３．全体で</a:t>
            </a:r>
            <a:r>
              <a:rPr kumimoji="1" lang="en-US" altLang="ja-JP"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4</a:t>
            </a:r>
            <a:r>
              <a:rPr kumimoji="1" lang="ja-JP" altLang="en-US"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枚</a:t>
            </a:r>
            <a:endParaRPr kumimoji="1" lang="en-US" altLang="zh-TW"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p:txBody>
      </p:sp>
      <p:sp>
        <p:nvSpPr>
          <p:cNvPr id="3" name="テキスト プレースホルダ 21">
            <a:extLst>
              <a:ext uri="{FF2B5EF4-FFF2-40B4-BE49-F238E27FC236}">
                <a16:creationId xmlns:a16="http://schemas.microsoft.com/office/drawing/2014/main" id="{9C179482-82AD-41CE-DF04-498D5EC4E5BF}"/>
              </a:ext>
            </a:extLst>
          </p:cNvPr>
          <p:cNvSpPr txBox="1">
            <a:spLocks/>
          </p:cNvSpPr>
          <p:nvPr/>
        </p:nvSpPr>
        <p:spPr bwMode="auto">
          <a:xfrm>
            <a:off x="776536" y="2420888"/>
            <a:ext cx="3933706" cy="271000"/>
          </a:xfrm>
          <a:prstGeom prst="rect">
            <a:avLst/>
          </a:prstGeom>
          <a:noFill/>
          <a:ln w="19050">
            <a:solidFill>
              <a:srgbClr val="0F55C3"/>
            </a:solidFill>
            <a:prstDash val="dash"/>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66700" marR="0" lvl="0" indent="-266700" algn="l" defTabSz="914400" rtl="0" eaLnBrk="0" fontAlgn="base" latinLnBrk="0" hangingPunct="0">
              <a:lnSpc>
                <a:spcPct val="100000"/>
              </a:lnSpc>
              <a:spcBef>
                <a:spcPct val="0"/>
              </a:spcBef>
              <a:spcAft>
                <a:spcPts val="600"/>
              </a:spcAft>
              <a:buClrTx/>
              <a:buSzTx/>
              <a:buFontTx/>
              <a:buNone/>
              <a:tabLst/>
              <a:defRPr/>
            </a:pPr>
            <a:r>
              <a:rPr kumimoji="1" lang="en-US" altLang="ja-JP" sz="12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a:t>
            </a:r>
            <a:r>
              <a:rPr kumimoji="1" lang="ja-JP" altLang="en-US" sz="12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研究開発面とビジネス面の両方について記載してください。</a:t>
            </a:r>
            <a:endParaRPr kumimoji="1" lang="en-US" altLang="zh-TW" sz="12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p:txBody>
      </p:sp>
      <p:sp>
        <p:nvSpPr>
          <p:cNvPr id="4" name="テキスト プレースホルダ 21">
            <a:extLst>
              <a:ext uri="{FF2B5EF4-FFF2-40B4-BE49-F238E27FC236}">
                <a16:creationId xmlns:a16="http://schemas.microsoft.com/office/drawing/2014/main" id="{0C79B64E-DE82-49B3-F4F2-61E3514D86D1}"/>
              </a:ext>
            </a:extLst>
          </p:cNvPr>
          <p:cNvSpPr txBox="1">
            <a:spLocks/>
          </p:cNvSpPr>
          <p:nvPr/>
        </p:nvSpPr>
        <p:spPr bwMode="auto">
          <a:xfrm>
            <a:off x="776536" y="4653136"/>
            <a:ext cx="3933706" cy="271000"/>
          </a:xfrm>
          <a:prstGeom prst="rect">
            <a:avLst/>
          </a:prstGeom>
          <a:noFill/>
          <a:ln w="19050">
            <a:solidFill>
              <a:srgbClr val="0F55C3"/>
            </a:solidFill>
            <a:prstDash val="dash"/>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66700" marR="0" lvl="0" indent="-266700" algn="l" defTabSz="914400" rtl="0" eaLnBrk="0" fontAlgn="base" latinLnBrk="0" hangingPunct="0">
              <a:lnSpc>
                <a:spcPct val="100000"/>
              </a:lnSpc>
              <a:spcBef>
                <a:spcPct val="0"/>
              </a:spcBef>
              <a:spcAft>
                <a:spcPts val="600"/>
              </a:spcAft>
              <a:buClrTx/>
              <a:buSzTx/>
              <a:buFontTx/>
              <a:buNone/>
              <a:tabLst/>
              <a:defRPr/>
            </a:pPr>
            <a:r>
              <a:rPr kumimoji="1" lang="en-US" altLang="ja-JP" sz="12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a:t>
            </a:r>
            <a:r>
              <a:rPr kumimoji="1" lang="ja-JP" altLang="en-US" sz="12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研究開発面とビジネス面の両方について記載してください。</a:t>
            </a:r>
            <a:endParaRPr kumimoji="1" lang="en-US" altLang="zh-TW" sz="12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118350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hidden="1">
            <a:extLst>
              <a:ext uri="{FF2B5EF4-FFF2-40B4-BE49-F238E27FC236}">
                <a16:creationId xmlns:a16="http://schemas.microsoft.com/office/drawing/2014/main" id="{68C1EB80-9297-439D-92FD-83F077DCE028}"/>
              </a:ext>
            </a:extLst>
          </p:cNvPr>
          <p:cNvGraphicFramePr>
            <a:graphicFrameLocks noChangeAspect="1"/>
          </p:cNvGraphicFramePr>
          <p:nvPr>
            <p:custDataLst>
              <p:tags r:id="rId1"/>
            </p:custDataLst>
            <p:extLst>
              <p:ext uri="{D42A27DB-BD31-4B8C-83A1-F6EECF244321}">
                <p14:modId xmlns:p14="http://schemas.microsoft.com/office/powerpoint/2010/main" val="41272470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564" imgH="564" progId="TCLayout.ActiveDocument.1">
                  <p:embed/>
                </p:oleObj>
              </mc:Choice>
              <mc:Fallback>
                <p:oleObj name="think-cell スライド" r:id="rId4" imgW="564" imgH="56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kern="12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４．実績を踏まえた今後の展望（</a:t>
            </a:r>
            <a:r>
              <a:rPr lang="en-US" altLang="ja-JP" kern="12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1/4</a:t>
            </a:r>
            <a:r>
              <a:rPr lang="ja-JP" altLang="en-US" kern="12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a:t>
            </a:r>
            <a:endParaRPr lang="en-US" altLang="ja-JP" b="0" dirty="0">
              <a:solidFill>
                <a:schemeClr val="accent6"/>
              </a:solidFill>
              <a:latin typeface="ＭＳ Ｐゴシック" panose="020B0600070205080204" pitchFamily="50" charset="-128"/>
              <a:ea typeface="ＭＳ Ｐゴシック" panose="020B0600070205080204" pitchFamily="50" charset="-128"/>
            </a:endParaRPr>
          </a:p>
        </p:txBody>
      </p:sp>
      <p:sp>
        <p:nvSpPr>
          <p:cNvPr id="19" name="Rectangle 3">
            <a:extLst>
              <a:ext uri="{FF2B5EF4-FFF2-40B4-BE49-F238E27FC236}">
                <a16:creationId xmlns:a16="http://schemas.microsoft.com/office/drawing/2014/main" id="{6A0AE6C1-BDCB-4804-9B77-36BC47B4A5E3}"/>
              </a:ext>
            </a:extLst>
          </p:cNvPr>
          <p:cNvSpPr txBox="1">
            <a:spLocks noChangeArrowheads="1"/>
          </p:cNvSpPr>
          <p:nvPr/>
        </p:nvSpPr>
        <p:spPr bwMode="auto">
          <a:xfrm>
            <a:off x="419100" y="1285875"/>
            <a:ext cx="9064625" cy="35854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11138" lvl="0" indent="-211138" eaLnBrk="1" hangingPunct="1">
              <a:buClr>
                <a:srgbClr val="5A5A5A"/>
              </a:buClr>
              <a:buSzPct val="100000"/>
              <a:buFont typeface="Wingdings"/>
              <a:buChar char="n"/>
              <a:defRPr/>
            </a:pPr>
            <a:r>
              <a:rPr lang="ja-JP" altLang="en-US" kern="0" dirty="0">
                <a:latin typeface="ＭＳ Ｐゴシック" panose="020B0600070205080204" pitchFamily="50" charset="-128"/>
                <a:ea typeface="ＭＳ Ｐゴシック" panose="020B0600070205080204" pitchFamily="50" charset="-128"/>
              </a:rPr>
              <a:t>４－１．最終的に目指す目的（政策課題へのアプローチ）</a:t>
            </a:r>
            <a:endParaRPr lang="en-US" altLang="ja-JP" kern="0" dirty="0">
              <a:latin typeface="ＭＳ Ｐゴシック" panose="020B0600070205080204" pitchFamily="50" charset="-128"/>
              <a:ea typeface="ＭＳ Ｐゴシック" panose="020B0600070205080204" pitchFamily="50" charset="-128"/>
            </a:endParaRPr>
          </a:p>
          <a:p>
            <a:pPr marL="352425" lvl="1" indent="-169863">
              <a:lnSpc>
                <a:spcPct val="150000"/>
              </a:lnSpc>
              <a:spcBef>
                <a:spcPct val="0"/>
              </a:spcBef>
              <a:buClr>
                <a:srgbClr val="969696"/>
              </a:buClr>
              <a:buSzPct val="70000"/>
              <a:buFont typeface="Wingdings"/>
              <a:buChar char="l"/>
              <a:defRPr/>
            </a:pPr>
            <a:r>
              <a:rPr lang="ja-JP" altLang="en-US" dirty="0">
                <a:latin typeface="ＭＳ Ｐゴシック" panose="020B0600070205080204" pitchFamily="50" charset="-128"/>
                <a:ea typeface="ＭＳ Ｐゴシック" panose="020B0600070205080204" pitchFamily="50" charset="-128"/>
                <a:cs typeface="Times New Roman" pitchFamily="18" charset="0"/>
              </a:rPr>
              <a:t>本事業において取り組む研究開発が社会実装（事業化）された際に、どのような課題がどのように解決されているのかについて記載してください。</a:t>
            </a:r>
          </a:p>
          <a:p>
            <a:pPr marL="211138" lvl="0" indent="-211138" eaLnBrk="1" hangingPunct="1">
              <a:buClr>
                <a:srgbClr val="5A5A5A"/>
              </a:buClr>
              <a:buSzPct val="100000"/>
              <a:buFont typeface="Wingdings"/>
              <a:buChar char="n"/>
              <a:defRPr/>
            </a:pPr>
            <a:endParaRPr lang="en-US" altLang="ja-JP" kern="0" dirty="0">
              <a:latin typeface="ＭＳ Ｐゴシック" panose="020B0600070205080204" pitchFamily="50" charset="-128"/>
              <a:ea typeface="ＭＳ Ｐゴシック" panose="020B0600070205080204" pitchFamily="50" charset="-128"/>
            </a:endParaRPr>
          </a:p>
          <a:p>
            <a:pPr marL="211138" lvl="0" indent="-211138" eaLnBrk="1" hangingPunct="1">
              <a:buClr>
                <a:srgbClr val="5A5A5A"/>
              </a:buClr>
              <a:buSzPct val="100000"/>
              <a:buFont typeface="Wingdings"/>
              <a:buChar char="n"/>
              <a:defRPr/>
            </a:pPr>
            <a:endParaRPr lang="en-US" altLang="ja-JP" kern="0" dirty="0">
              <a:latin typeface="ＭＳ Ｐゴシック" panose="020B0600070205080204" pitchFamily="50" charset="-128"/>
              <a:ea typeface="ＭＳ Ｐゴシック" panose="020B0600070205080204" pitchFamily="50" charset="-128"/>
            </a:endParaRPr>
          </a:p>
          <a:p>
            <a:pPr marL="211138" lvl="0" indent="-211138" eaLnBrk="1" hangingPunct="1">
              <a:buClr>
                <a:srgbClr val="5A5A5A"/>
              </a:buClr>
              <a:buSzPct val="100000"/>
              <a:buFont typeface="Wingdings"/>
              <a:buChar char="n"/>
              <a:defRPr/>
            </a:pPr>
            <a:endParaRPr lang="en-US" altLang="ja-JP" kern="0" dirty="0">
              <a:latin typeface="ＭＳ Ｐゴシック" panose="020B0600070205080204" pitchFamily="50" charset="-128"/>
              <a:ea typeface="ＭＳ Ｐゴシック" panose="020B0600070205080204" pitchFamily="50" charset="-128"/>
            </a:endParaRPr>
          </a:p>
          <a:p>
            <a:pPr marL="211138" lvl="0" indent="-211138" eaLnBrk="1" hangingPunct="1">
              <a:buClr>
                <a:srgbClr val="5A5A5A"/>
              </a:buClr>
              <a:buSzPct val="100000"/>
              <a:buFont typeface="Wingdings"/>
              <a:buChar char="n"/>
              <a:defRPr/>
            </a:pPr>
            <a:endParaRPr lang="en-US" altLang="ja-JP" kern="0" dirty="0">
              <a:latin typeface="ＭＳ Ｐゴシック" panose="020B0600070205080204" pitchFamily="50" charset="-128"/>
              <a:ea typeface="ＭＳ Ｐゴシック" panose="020B0600070205080204" pitchFamily="50" charset="-128"/>
            </a:endParaRPr>
          </a:p>
          <a:p>
            <a:pPr marL="211138" lvl="0" indent="-211138" eaLnBrk="1" hangingPunct="1">
              <a:buClr>
                <a:srgbClr val="5A5A5A"/>
              </a:buClr>
              <a:buSzPct val="100000"/>
              <a:buFont typeface="Wingdings"/>
              <a:buChar char="n"/>
              <a:defRPr/>
            </a:pPr>
            <a:endParaRPr lang="en-US" altLang="ja-JP" kern="0" dirty="0">
              <a:latin typeface="ＭＳ Ｐゴシック" panose="020B0600070205080204" pitchFamily="50" charset="-128"/>
              <a:ea typeface="ＭＳ Ｐゴシック" panose="020B0600070205080204" pitchFamily="50" charset="-128"/>
            </a:endParaRPr>
          </a:p>
          <a:p>
            <a:pPr marL="211138" lvl="0" indent="-211138" eaLnBrk="1" hangingPunct="1">
              <a:buClr>
                <a:srgbClr val="5A5A5A"/>
              </a:buClr>
              <a:buSzPct val="100000"/>
              <a:buFont typeface="Wingdings"/>
              <a:buChar char="n"/>
              <a:defRPr/>
            </a:pPr>
            <a:endParaRPr lang="en-US" altLang="ja-JP" kern="0" dirty="0">
              <a:latin typeface="ＭＳ Ｐゴシック" panose="020B0600070205080204" pitchFamily="50" charset="-128"/>
              <a:ea typeface="ＭＳ Ｐゴシック" panose="020B0600070205080204" pitchFamily="50" charset="-128"/>
            </a:endParaRPr>
          </a:p>
          <a:p>
            <a:pPr marL="211138" lvl="0" indent="-211138" eaLnBrk="1" hangingPunct="1">
              <a:buClr>
                <a:srgbClr val="5A5A5A"/>
              </a:buClr>
              <a:buSzPct val="100000"/>
              <a:buFont typeface="Wingdings"/>
              <a:buChar char="n"/>
              <a:defRPr/>
            </a:pPr>
            <a:r>
              <a:rPr lang="ja-JP" altLang="en-US" kern="0" dirty="0">
                <a:latin typeface="ＭＳ Ｐゴシック" panose="020B0600070205080204" pitchFamily="50" charset="-128"/>
                <a:ea typeface="ＭＳ Ｐゴシック" panose="020B0600070205080204" pitchFamily="50" charset="-128"/>
              </a:rPr>
              <a:t>４－２．現時点における競合技術との比較（ある場合）</a:t>
            </a:r>
          </a:p>
          <a:p>
            <a:pPr marL="352425" lvl="1" indent="-169863">
              <a:lnSpc>
                <a:spcPct val="150000"/>
              </a:lnSpc>
              <a:spcBef>
                <a:spcPct val="0"/>
              </a:spcBef>
              <a:buClr>
                <a:srgbClr val="969696"/>
              </a:buClr>
              <a:buSzPct val="70000"/>
              <a:buFont typeface="Wingdings"/>
              <a:buChar char="l"/>
              <a:defRPr/>
            </a:pPr>
            <a:r>
              <a:rPr lang="ja-JP" altLang="en-US" dirty="0">
                <a:latin typeface="ＭＳ Ｐゴシック" panose="020B0600070205080204" pitchFamily="50" charset="-128"/>
                <a:ea typeface="ＭＳ Ｐゴシック" panose="020B0600070205080204" pitchFamily="50" charset="-128"/>
                <a:cs typeface="Times New Roman" pitchFamily="18" charset="0"/>
              </a:rPr>
              <a:t>競合技術がある場合は、その技術と比べた独創性や優位性を記載してください。</a:t>
            </a:r>
            <a:endParaRPr lang="en-US" altLang="ja-JP" dirty="0">
              <a:latin typeface="ＭＳ Ｐゴシック" panose="020B0600070205080204" pitchFamily="50" charset="-128"/>
              <a:ea typeface="ＭＳ Ｐゴシック" panose="020B0600070205080204" pitchFamily="50" charset="-128"/>
              <a:cs typeface="Times New Roman" pitchFamily="18" charset="0"/>
            </a:endParaRPr>
          </a:p>
          <a:p>
            <a:pPr marL="352425" lvl="1" indent="-169863">
              <a:lnSpc>
                <a:spcPct val="150000"/>
              </a:lnSpc>
              <a:spcBef>
                <a:spcPct val="0"/>
              </a:spcBef>
              <a:buClr>
                <a:srgbClr val="969696"/>
              </a:buClr>
              <a:buSzPct val="70000"/>
              <a:buFont typeface="Wingdings"/>
              <a:buChar char="l"/>
              <a:defRPr/>
            </a:pPr>
            <a:r>
              <a:rPr lang="ja-JP" altLang="en-US" dirty="0">
                <a:latin typeface="ＭＳ Ｐゴシック" panose="020B0600070205080204" pitchFamily="50" charset="-128"/>
                <a:ea typeface="ＭＳ Ｐゴシック" panose="020B0600070205080204" pitchFamily="50" charset="-128"/>
                <a:cs typeface="Times New Roman" pitchFamily="18" charset="0"/>
              </a:rPr>
              <a:t>競合技術が明確でない場合でも、類似技術や同一課題へアプローチしているものがある場合は、それらにも触れながら記載してください。</a:t>
            </a:r>
          </a:p>
        </p:txBody>
      </p:sp>
      <p:sp>
        <p:nvSpPr>
          <p:cNvPr id="6" name="正方形/長方形 5">
            <a:extLst>
              <a:ext uri="{FF2B5EF4-FFF2-40B4-BE49-F238E27FC236}">
                <a16:creationId xmlns:a16="http://schemas.microsoft.com/office/drawing/2014/main" id="{9B428CAB-BE36-4AC3-8C58-F4942D382E5E}"/>
              </a:ext>
            </a:extLst>
          </p:cNvPr>
          <p:cNvSpPr/>
          <p:nvPr/>
        </p:nvSpPr>
        <p:spPr bwMode="auto">
          <a:xfrm>
            <a:off x="704528" y="2132856"/>
            <a:ext cx="8779196" cy="1440160"/>
          </a:xfrm>
          <a:prstGeom prst="rect">
            <a:avLst/>
          </a:prstGeom>
          <a:solidFill>
            <a:schemeClr val="bg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171450" marR="0" indent="-171450"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endParaRPr kumimoji="1" lang="ja-JP" altLang="en-US" sz="12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endParaRPr>
          </a:p>
        </p:txBody>
      </p:sp>
      <p:sp>
        <p:nvSpPr>
          <p:cNvPr id="8" name="正方形/長方形 7">
            <a:extLst>
              <a:ext uri="{FF2B5EF4-FFF2-40B4-BE49-F238E27FC236}">
                <a16:creationId xmlns:a16="http://schemas.microsoft.com/office/drawing/2014/main" id="{DCC19063-696B-47CE-AE69-77CA086D0473}"/>
              </a:ext>
            </a:extLst>
          </p:cNvPr>
          <p:cNvSpPr/>
          <p:nvPr/>
        </p:nvSpPr>
        <p:spPr bwMode="auto">
          <a:xfrm>
            <a:off x="704528" y="4998181"/>
            <a:ext cx="8779196" cy="1440160"/>
          </a:xfrm>
          <a:prstGeom prst="rect">
            <a:avLst/>
          </a:prstGeom>
          <a:solidFill>
            <a:schemeClr val="bg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171450" marR="0" indent="-171450"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endParaRPr kumimoji="1" lang="ja-JP" altLang="en-US" sz="12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endParaRPr>
          </a:p>
        </p:txBody>
      </p:sp>
      <p:sp>
        <p:nvSpPr>
          <p:cNvPr id="7" name="テキスト プレースホルダ 21">
            <a:extLst>
              <a:ext uri="{FF2B5EF4-FFF2-40B4-BE49-F238E27FC236}">
                <a16:creationId xmlns:a16="http://schemas.microsoft.com/office/drawing/2014/main" id="{2C2216B5-6D58-4C2C-871B-F7DDAACAA4C9}"/>
              </a:ext>
            </a:extLst>
          </p:cNvPr>
          <p:cNvSpPr txBox="1">
            <a:spLocks/>
          </p:cNvSpPr>
          <p:nvPr/>
        </p:nvSpPr>
        <p:spPr bwMode="auto">
          <a:xfrm>
            <a:off x="419100" y="107241"/>
            <a:ext cx="4101852" cy="332555"/>
          </a:xfrm>
          <a:prstGeom prst="rect">
            <a:avLst/>
          </a:prstGeom>
          <a:noFill/>
          <a:ln w="19050">
            <a:solidFill>
              <a:srgbClr val="0F55C3"/>
            </a:solidFill>
            <a:prstDash val="lgDash"/>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66700" marR="0" lvl="0" indent="-266700" algn="l" defTabSz="914400" rtl="0" eaLnBrk="0" fontAlgn="base" latinLnBrk="0" hangingPunct="0">
              <a:lnSpc>
                <a:spcPct val="100000"/>
              </a:lnSpc>
              <a:spcBef>
                <a:spcPct val="0"/>
              </a:spcBef>
              <a:spcAft>
                <a:spcPts val="600"/>
              </a:spcAft>
              <a:buClrTx/>
              <a:buSzTx/>
              <a:buFontTx/>
              <a:buNone/>
              <a:tabLst/>
              <a:defRPr/>
            </a:pPr>
            <a:r>
              <a:rPr kumimoji="1" lang="en-US" altLang="ja-JP"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a:t>
            </a:r>
            <a:r>
              <a:rPr lang="ja-JP" altLang="en-US" sz="1600" dirty="0">
                <a:solidFill>
                  <a:srgbClr val="0F55C3"/>
                </a:solidFill>
                <a:latin typeface="ＭＳ Ｐゴシック" panose="020B0600070205080204" pitchFamily="50" charset="-128"/>
                <a:ea typeface="ＭＳ Ｐゴシック" panose="020B0600070205080204" pitchFamily="50" charset="-128"/>
              </a:rPr>
              <a:t>スライド</a:t>
            </a:r>
            <a:r>
              <a:rPr kumimoji="1" lang="ja-JP" altLang="en-US"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数上限：４－１、４－２それぞれ</a:t>
            </a:r>
            <a:r>
              <a:rPr kumimoji="1" lang="en-US" altLang="ja-JP"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1</a:t>
            </a:r>
            <a:r>
              <a:rPr kumimoji="1" lang="ja-JP" altLang="en-US"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枚</a:t>
            </a:r>
            <a:endParaRPr kumimoji="1" lang="en-US" altLang="zh-TW"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134615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hidden="1">
            <a:extLst>
              <a:ext uri="{FF2B5EF4-FFF2-40B4-BE49-F238E27FC236}">
                <a16:creationId xmlns:a16="http://schemas.microsoft.com/office/drawing/2014/main" id="{68C1EB80-9297-439D-92FD-83F077DCE028}"/>
              </a:ext>
            </a:extLst>
          </p:cNvPr>
          <p:cNvGraphicFramePr>
            <a:graphicFrameLocks noChangeAspect="1"/>
          </p:cNvGraphicFramePr>
          <p:nvPr>
            <p:custDataLst>
              <p:tags r:id="rId1"/>
            </p:custDataLst>
            <p:extLst>
              <p:ext uri="{D42A27DB-BD31-4B8C-83A1-F6EECF244321}">
                <p14:modId xmlns:p14="http://schemas.microsoft.com/office/powerpoint/2010/main" val="591352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564" imgH="564" progId="TCLayout.ActiveDocument.1">
                  <p:embed/>
                </p:oleObj>
              </mc:Choice>
              <mc:Fallback>
                <p:oleObj name="think-cell スライド" r:id="rId4" imgW="564" imgH="564" progId="TCLayout.ActiveDocument.1">
                  <p:embed/>
                  <p:pic>
                    <p:nvPicPr>
                      <p:cNvPr id="2" name="オブジェクト 1" hidden="1">
                        <a:extLst>
                          <a:ext uri="{FF2B5EF4-FFF2-40B4-BE49-F238E27FC236}">
                            <a16:creationId xmlns:a16="http://schemas.microsoft.com/office/drawing/2014/main" id="{68C1EB80-9297-439D-92FD-83F077DCE02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kern="12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４．実績を踏まえた今後の展望（</a:t>
            </a:r>
            <a:r>
              <a:rPr lang="en-US" altLang="ja-JP" kern="12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2/4</a:t>
            </a:r>
            <a:r>
              <a:rPr lang="ja-JP" altLang="en-US" kern="12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a:t>
            </a:r>
            <a:endParaRPr lang="en-US" altLang="ja-JP" b="0" dirty="0">
              <a:solidFill>
                <a:schemeClr val="accent6"/>
              </a:solidFill>
              <a:latin typeface="ＭＳ Ｐゴシック" panose="020B0600070205080204" pitchFamily="50" charset="-128"/>
              <a:ea typeface="ＭＳ Ｐゴシック" panose="020B0600070205080204" pitchFamily="50" charset="-128"/>
            </a:endParaRPr>
          </a:p>
        </p:txBody>
      </p:sp>
      <p:sp>
        <p:nvSpPr>
          <p:cNvPr id="19" name="Rectangle 3">
            <a:extLst>
              <a:ext uri="{FF2B5EF4-FFF2-40B4-BE49-F238E27FC236}">
                <a16:creationId xmlns:a16="http://schemas.microsoft.com/office/drawing/2014/main" id="{6A0AE6C1-BDCB-4804-9B77-36BC47B4A5E3}"/>
              </a:ext>
            </a:extLst>
          </p:cNvPr>
          <p:cNvSpPr txBox="1">
            <a:spLocks noChangeArrowheads="1"/>
          </p:cNvSpPr>
          <p:nvPr/>
        </p:nvSpPr>
        <p:spPr bwMode="auto">
          <a:xfrm>
            <a:off x="419100" y="1285875"/>
            <a:ext cx="9064625" cy="132324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11138" lvl="0" indent="-211138" eaLnBrk="1" hangingPunct="1">
              <a:buClr>
                <a:srgbClr val="5A5A5A"/>
              </a:buClr>
              <a:buSzPct val="100000"/>
              <a:buFont typeface="Wingdings"/>
              <a:buChar char="n"/>
              <a:defRPr/>
            </a:pPr>
            <a:r>
              <a:rPr lang="ja-JP" altLang="en-US" kern="0" dirty="0">
                <a:latin typeface="ＭＳ Ｐゴシック" panose="020B0600070205080204" pitchFamily="50" charset="-128"/>
                <a:ea typeface="ＭＳ Ｐゴシック" panose="020B0600070205080204" pitchFamily="50" charset="-128"/>
              </a:rPr>
              <a:t>４－３．想定する用途・利用分野、市場、商品（サービス、技術、知的財産を含む）等</a:t>
            </a:r>
            <a:endParaRPr lang="en-US" altLang="ja-JP" kern="0" dirty="0">
              <a:latin typeface="ＭＳ Ｐゴシック" panose="020B0600070205080204" pitchFamily="50" charset="-128"/>
              <a:ea typeface="ＭＳ Ｐゴシック" panose="020B0600070205080204" pitchFamily="50" charset="-128"/>
            </a:endParaRPr>
          </a:p>
          <a:p>
            <a:pPr marL="352425" lvl="1" indent="-169863">
              <a:lnSpc>
                <a:spcPct val="150000"/>
              </a:lnSpc>
              <a:spcBef>
                <a:spcPct val="0"/>
              </a:spcBef>
              <a:buClr>
                <a:srgbClr val="969696"/>
              </a:buClr>
              <a:buSzPct val="70000"/>
              <a:buFont typeface="Wingdings"/>
              <a:buChar char="l"/>
              <a:defRPr/>
            </a:pPr>
            <a:r>
              <a:rPr lang="ja-JP" altLang="en-US" dirty="0">
                <a:latin typeface="ＭＳ Ｐゴシック" panose="020B0600070205080204" pitchFamily="50" charset="-128"/>
                <a:ea typeface="ＭＳ Ｐゴシック" panose="020B0600070205080204" pitchFamily="50" charset="-128"/>
                <a:cs typeface="Times New Roman" pitchFamily="18" charset="0"/>
              </a:rPr>
              <a:t>本事業の成果を生かしてどのような特徴のある商品（サービス、技術、知的財産を含む）を目指すのかを記載してください。申請時と変わっている場合はなぜ変わったのか今回の研究開発や事業化支援と関連づけて明記してください。</a:t>
            </a:r>
          </a:p>
          <a:p>
            <a:pPr marL="352425" lvl="1" indent="-169863">
              <a:lnSpc>
                <a:spcPct val="150000"/>
              </a:lnSpc>
              <a:spcBef>
                <a:spcPct val="0"/>
              </a:spcBef>
              <a:buClr>
                <a:srgbClr val="969696"/>
              </a:buClr>
              <a:buSzPct val="70000"/>
              <a:buFont typeface="Wingdings"/>
              <a:buChar char="l"/>
              <a:defRPr/>
            </a:pPr>
            <a:r>
              <a:rPr lang="ja-JP" altLang="en-US" dirty="0">
                <a:solidFill>
                  <a:schemeClr val="tx1"/>
                </a:solidFill>
                <a:latin typeface="ＭＳ Ｐゴシック" panose="020B0600070205080204" pitchFamily="50" charset="-128"/>
                <a:ea typeface="ＭＳ Ｐゴシック" panose="020B0600070205080204" pitchFamily="50" charset="-128"/>
                <a:cs typeface="Times New Roman" pitchFamily="18" charset="0"/>
              </a:rPr>
              <a:t>本商品（サービス、技術、知的財産を含む）を活用したビジネスモデル（現状の課題、それに対する解決策、社会やユーザーに与える価値提案、他社が真似できない優位性、対価を払ってくれるユーザー等の観点を含む）について現状の想定をできる範囲で記載してください。</a:t>
            </a:r>
            <a:endParaRPr lang="ja-JP" altLang="en-US" strike="sngStrike" dirty="0">
              <a:solidFill>
                <a:schemeClr val="tx1"/>
              </a:solidFill>
              <a:latin typeface="ＭＳ Ｐゴシック" panose="020B0600070205080204" pitchFamily="50" charset="-128"/>
              <a:ea typeface="ＭＳ Ｐゴシック" panose="020B0600070205080204" pitchFamily="50" charset="-128"/>
              <a:cs typeface="Times New Roman" pitchFamily="18" charset="0"/>
            </a:endParaRPr>
          </a:p>
        </p:txBody>
      </p:sp>
      <p:sp>
        <p:nvSpPr>
          <p:cNvPr id="5" name="正方形/長方形 4">
            <a:extLst>
              <a:ext uri="{FF2B5EF4-FFF2-40B4-BE49-F238E27FC236}">
                <a16:creationId xmlns:a16="http://schemas.microsoft.com/office/drawing/2014/main" id="{6E0ACD78-F6B3-4EC2-B8CA-F89692AE50D4}"/>
              </a:ext>
            </a:extLst>
          </p:cNvPr>
          <p:cNvSpPr/>
          <p:nvPr/>
        </p:nvSpPr>
        <p:spPr bwMode="auto">
          <a:xfrm>
            <a:off x="704528" y="2852935"/>
            <a:ext cx="8779196" cy="3342977"/>
          </a:xfrm>
          <a:prstGeom prst="rect">
            <a:avLst/>
          </a:prstGeom>
          <a:solidFill>
            <a:schemeClr val="bg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171450" marR="0" indent="-171450"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endParaRPr kumimoji="1" lang="ja-JP" altLang="en-US" sz="12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endParaRPr>
          </a:p>
        </p:txBody>
      </p:sp>
      <p:sp>
        <p:nvSpPr>
          <p:cNvPr id="6" name="テキスト プレースホルダ 21">
            <a:extLst>
              <a:ext uri="{FF2B5EF4-FFF2-40B4-BE49-F238E27FC236}">
                <a16:creationId xmlns:a16="http://schemas.microsoft.com/office/drawing/2014/main" id="{2B4C582E-A830-46F2-9FD2-D805C0AAAD94}"/>
              </a:ext>
            </a:extLst>
          </p:cNvPr>
          <p:cNvSpPr txBox="1">
            <a:spLocks/>
          </p:cNvSpPr>
          <p:nvPr/>
        </p:nvSpPr>
        <p:spPr bwMode="auto">
          <a:xfrm>
            <a:off x="419100" y="107241"/>
            <a:ext cx="4101852" cy="332555"/>
          </a:xfrm>
          <a:prstGeom prst="rect">
            <a:avLst/>
          </a:prstGeom>
          <a:noFill/>
          <a:ln w="19050">
            <a:solidFill>
              <a:srgbClr val="0F55C3"/>
            </a:solidFill>
            <a:prstDash val="lgDash"/>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66700" marR="0" lvl="0" indent="-266700" algn="l" defTabSz="914400" rtl="0" eaLnBrk="0" fontAlgn="base" latinLnBrk="0" hangingPunct="0">
              <a:lnSpc>
                <a:spcPct val="100000"/>
              </a:lnSpc>
              <a:spcBef>
                <a:spcPct val="0"/>
              </a:spcBef>
              <a:spcAft>
                <a:spcPts val="600"/>
              </a:spcAft>
              <a:buClrTx/>
              <a:buSzTx/>
              <a:buFontTx/>
              <a:buNone/>
              <a:tabLst/>
              <a:defRPr/>
            </a:pPr>
            <a:r>
              <a:rPr kumimoji="1" lang="en-US" altLang="ja-JP"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a:t>
            </a:r>
            <a:r>
              <a:rPr lang="ja-JP" altLang="en-US" sz="1600" dirty="0">
                <a:solidFill>
                  <a:srgbClr val="0F55C3"/>
                </a:solidFill>
                <a:latin typeface="ＭＳ Ｐゴシック" panose="020B0600070205080204" pitchFamily="50" charset="-128"/>
                <a:ea typeface="ＭＳ Ｐゴシック" panose="020B0600070205080204" pitchFamily="50" charset="-128"/>
              </a:rPr>
              <a:t>スライド</a:t>
            </a:r>
            <a:r>
              <a:rPr kumimoji="1" lang="ja-JP" altLang="en-US"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数上限：</a:t>
            </a:r>
            <a:r>
              <a:rPr kumimoji="1" lang="en-US" altLang="ja-JP"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2</a:t>
            </a:r>
            <a:r>
              <a:rPr kumimoji="1" lang="ja-JP" altLang="en-US"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枚</a:t>
            </a:r>
            <a:endParaRPr kumimoji="1" lang="en-US" altLang="zh-TW"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72534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hidden="1">
            <a:extLst>
              <a:ext uri="{FF2B5EF4-FFF2-40B4-BE49-F238E27FC236}">
                <a16:creationId xmlns:a16="http://schemas.microsoft.com/office/drawing/2014/main" id="{68C1EB80-9297-439D-92FD-83F077DCE028}"/>
              </a:ext>
            </a:extLst>
          </p:cNvPr>
          <p:cNvGraphicFramePr>
            <a:graphicFrameLocks noChangeAspect="1"/>
          </p:cNvGraphicFramePr>
          <p:nvPr>
            <p:custDataLst>
              <p:tags r:id="rId1"/>
            </p:custDataLst>
            <p:extLst>
              <p:ext uri="{D42A27DB-BD31-4B8C-83A1-F6EECF244321}">
                <p14:modId xmlns:p14="http://schemas.microsoft.com/office/powerpoint/2010/main" val="8053260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564" imgH="564" progId="TCLayout.ActiveDocument.1">
                  <p:embed/>
                </p:oleObj>
              </mc:Choice>
              <mc:Fallback>
                <p:oleObj name="think-cell スライド" r:id="rId4" imgW="564" imgH="564" progId="TCLayout.ActiveDocument.1">
                  <p:embed/>
                  <p:pic>
                    <p:nvPicPr>
                      <p:cNvPr id="2" name="オブジェクト 1" hidden="1">
                        <a:extLst>
                          <a:ext uri="{FF2B5EF4-FFF2-40B4-BE49-F238E27FC236}">
                            <a16:creationId xmlns:a16="http://schemas.microsoft.com/office/drawing/2014/main" id="{68C1EB80-9297-439D-92FD-83F077DCE02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219" name="Rectangle 2"/>
          <p:cNvSpPr>
            <a:spLocks noGrp="1" noChangeArrowheads="1"/>
          </p:cNvSpPr>
          <p:nvPr>
            <p:ph type="title"/>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p>
            <a:pPr eaLnBrk="1" hangingPunct="1"/>
            <a:r>
              <a:rPr lang="ja-JP" altLang="en-US" kern="12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４．実績を踏まえた今後の展望（</a:t>
            </a:r>
            <a:r>
              <a:rPr lang="en-US" altLang="ja-JP" kern="12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3/4</a:t>
            </a:r>
            <a:r>
              <a:rPr lang="ja-JP" altLang="en-US" kern="1200" dirty="0">
                <a:solidFill>
                  <a:srgbClr val="000000"/>
                </a:solidFill>
                <a:latin typeface="ＭＳ Ｐゴシック" panose="020B0600070205080204" pitchFamily="50" charset="-128"/>
                <a:ea typeface="ＭＳ Ｐゴシック" panose="020B0600070205080204" pitchFamily="50" charset="-128"/>
                <a:cs typeface="Times New Roman" pitchFamily="18" charset="0"/>
              </a:rPr>
              <a:t>）</a:t>
            </a:r>
            <a:endParaRPr lang="en-US" altLang="ja-JP" b="0" dirty="0">
              <a:solidFill>
                <a:schemeClr val="accent6"/>
              </a:solidFill>
              <a:latin typeface="ＭＳ Ｐゴシック" panose="020B0600070205080204" pitchFamily="50" charset="-128"/>
              <a:ea typeface="ＭＳ Ｐゴシック" panose="020B0600070205080204" pitchFamily="50" charset="-128"/>
            </a:endParaRPr>
          </a:p>
        </p:txBody>
      </p:sp>
      <p:sp>
        <p:nvSpPr>
          <p:cNvPr id="19" name="Rectangle 3">
            <a:extLst>
              <a:ext uri="{FF2B5EF4-FFF2-40B4-BE49-F238E27FC236}">
                <a16:creationId xmlns:a16="http://schemas.microsoft.com/office/drawing/2014/main" id="{6A0AE6C1-BDCB-4804-9B77-36BC47B4A5E3}"/>
              </a:ext>
            </a:extLst>
          </p:cNvPr>
          <p:cNvSpPr txBox="1">
            <a:spLocks noChangeArrowheads="1"/>
          </p:cNvSpPr>
          <p:nvPr/>
        </p:nvSpPr>
        <p:spPr bwMode="auto">
          <a:xfrm>
            <a:off x="419100" y="1285875"/>
            <a:ext cx="9064625" cy="160024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11138" lvl="0" indent="-211138" eaLnBrk="1" hangingPunct="1">
              <a:buClr>
                <a:srgbClr val="5A5A5A"/>
              </a:buClr>
              <a:buSzPct val="100000"/>
              <a:buFont typeface="Wingdings"/>
              <a:buChar char="n"/>
              <a:defRPr/>
            </a:pPr>
            <a:r>
              <a:rPr lang="ja-JP" altLang="en-US" kern="0" dirty="0">
                <a:latin typeface="ＭＳ Ｐゴシック" panose="020B0600070205080204" pitchFamily="50" charset="-128"/>
                <a:ea typeface="ＭＳ Ｐゴシック" panose="020B0600070205080204" pitchFamily="50" charset="-128"/>
              </a:rPr>
              <a:t>４－４．</a:t>
            </a:r>
            <a:r>
              <a:rPr lang="ja-JP" altLang="en-US" dirty="0">
                <a:latin typeface="ＭＳ Ｐゴシック" panose="020B0600070205080204" pitchFamily="50" charset="-128"/>
                <a:ea typeface="ＭＳ Ｐゴシック" panose="020B0600070205080204" pitchFamily="50" charset="-128"/>
              </a:rPr>
              <a:t>研究開発（</a:t>
            </a:r>
            <a:r>
              <a:rPr lang="en-US" altLang="ja-JP" dirty="0" err="1">
                <a:latin typeface="ＭＳ Ｐゴシック" panose="020B0600070205080204" pitchFamily="50" charset="-128"/>
                <a:ea typeface="ＭＳ Ｐゴシック" panose="020B0600070205080204" pitchFamily="50" charset="-128"/>
              </a:rPr>
              <a:t>PoC</a:t>
            </a:r>
            <a:r>
              <a:rPr lang="ja-JP" altLang="en-US" dirty="0">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F/S</a:t>
            </a:r>
            <a:r>
              <a:rPr lang="ja-JP" altLang="en-US" dirty="0">
                <a:latin typeface="ＭＳ Ｐゴシック" panose="020B0600070205080204" pitchFamily="50" charset="-128"/>
                <a:ea typeface="ＭＳ Ｐゴシック" panose="020B0600070205080204" pitchFamily="50" charset="-128"/>
              </a:rPr>
              <a:t>）の成果</a:t>
            </a:r>
            <a:r>
              <a:rPr lang="ja-JP" altLang="en-US" kern="0" dirty="0">
                <a:latin typeface="ＭＳ Ｐゴシック" panose="020B0600070205080204" pitchFamily="50" charset="-128"/>
                <a:ea typeface="ＭＳ Ｐゴシック" panose="020B0600070205080204" pitchFamily="50" charset="-128"/>
              </a:rPr>
              <a:t>（サービス、技術、知的財産を含む）の位置づけ（市場調査・分析）</a:t>
            </a:r>
            <a:endParaRPr lang="en-US" altLang="ja-JP" kern="0" dirty="0">
              <a:latin typeface="ＭＳ Ｐゴシック" panose="020B0600070205080204" pitchFamily="50" charset="-128"/>
              <a:ea typeface="ＭＳ Ｐゴシック" panose="020B0600070205080204" pitchFamily="50" charset="-128"/>
            </a:endParaRPr>
          </a:p>
          <a:p>
            <a:pPr marL="352425" lvl="1" indent="-169863">
              <a:lnSpc>
                <a:spcPct val="150000"/>
              </a:lnSpc>
              <a:spcBef>
                <a:spcPct val="0"/>
              </a:spcBef>
              <a:buClr>
                <a:srgbClr val="969696"/>
              </a:buClr>
              <a:buSzPct val="70000"/>
              <a:buFont typeface="Wingdings"/>
              <a:buChar char="l"/>
              <a:defRPr/>
            </a:pPr>
            <a:r>
              <a:rPr lang="ja-JP" altLang="en-US" dirty="0">
                <a:latin typeface="ＭＳ Ｐゴシック" panose="020B0600070205080204" pitchFamily="50" charset="-128"/>
                <a:ea typeface="ＭＳ Ｐゴシック" panose="020B0600070205080204" pitchFamily="50" charset="-128"/>
                <a:cs typeface="Times New Roman" pitchFamily="18" charset="0"/>
              </a:rPr>
              <a:t>本研究開発等にて得られた調査等より想定される市場についての調査・分析結果を踏まえ、社会実装（事業化）するにあたっての問題点や今後対応すべき事項を明記してください。</a:t>
            </a:r>
            <a:r>
              <a:rPr lang="en-US" altLang="ja-JP" dirty="0">
                <a:latin typeface="ＭＳ Ｐゴシック" panose="020B0600070205080204" pitchFamily="50" charset="-128"/>
                <a:ea typeface="ＭＳ Ｐゴシック" panose="020B0600070205080204" pitchFamily="50" charset="-128"/>
                <a:cs typeface="Times New Roman" pitchFamily="18" charset="0"/>
              </a:rPr>
              <a:t>(</a:t>
            </a:r>
            <a:r>
              <a:rPr lang="ja-JP" altLang="en-US" dirty="0">
                <a:latin typeface="ＭＳ Ｐゴシック" panose="020B0600070205080204" pitchFamily="50" charset="-128"/>
                <a:ea typeface="ＭＳ Ｐゴシック" panose="020B0600070205080204" pitchFamily="50" charset="-128"/>
                <a:cs typeface="Times New Roman" pitchFamily="18" charset="0"/>
              </a:rPr>
              <a:t>競合製品との比較、商品（サービス、技術、知的財産を含む）の市場性や知的財産権の確保等</a:t>
            </a:r>
            <a:r>
              <a:rPr lang="en-US" altLang="ja-JP" dirty="0">
                <a:latin typeface="ＭＳ Ｐゴシック" panose="020B0600070205080204" pitchFamily="50" charset="-128"/>
                <a:ea typeface="ＭＳ Ｐゴシック" panose="020B0600070205080204" pitchFamily="50" charset="-128"/>
                <a:cs typeface="Times New Roman" pitchFamily="18" charset="0"/>
              </a:rPr>
              <a:t>)</a:t>
            </a:r>
          </a:p>
          <a:p>
            <a:pPr marL="352425" lvl="1" indent="-169863">
              <a:lnSpc>
                <a:spcPct val="150000"/>
              </a:lnSpc>
              <a:spcBef>
                <a:spcPct val="0"/>
              </a:spcBef>
              <a:buClr>
                <a:srgbClr val="969696"/>
              </a:buClr>
              <a:buSzPct val="70000"/>
              <a:buFont typeface="Wingdings"/>
              <a:buChar char="l"/>
              <a:defRPr/>
            </a:pPr>
            <a:r>
              <a:rPr lang="ja-JP" altLang="en-US" dirty="0">
                <a:latin typeface="ＭＳ Ｐゴシック" panose="020B0600070205080204" pitchFamily="50" charset="-128"/>
                <a:ea typeface="ＭＳ Ｐゴシック" panose="020B0600070205080204" pitchFamily="50" charset="-128"/>
                <a:cs typeface="Times New Roman" pitchFamily="18" charset="0"/>
              </a:rPr>
              <a:t>また、想定される範囲で、ターゲットとする顧客像や成果（サービス、技術、知的財産を含む）等がどのように顧客の需要を満たすのかを記載してください。</a:t>
            </a:r>
            <a:endParaRPr lang="en-US" altLang="ja-JP" dirty="0">
              <a:latin typeface="ＭＳ Ｐゴシック" panose="020B0600070205080204" pitchFamily="50" charset="-128"/>
              <a:ea typeface="ＭＳ Ｐゴシック" panose="020B0600070205080204" pitchFamily="50" charset="-128"/>
              <a:cs typeface="Times New Roman" pitchFamily="18" charset="0"/>
            </a:endParaRPr>
          </a:p>
        </p:txBody>
      </p:sp>
      <p:sp>
        <p:nvSpPr>
          <p:cNvPr id="5" name="正方形/長方形 4">
            <a:extLst>
              <a:ext uri="{FF2B5EF4-FFF2-40B4-BE49-F238E27FC236}">
                <a16:creationId xmlns:a16="http://schemas.microsoft.com/office/drawing/2014/main" id="{29119285-947B-4E1C-BE69-40DD1BFE8123}"/>
              </a:ext>
            </a:extLst>
          </p:cNvPr>
          <p:cNvSpPr/>
          <p:nvPr/>
        </p:nvSpPr>
        <p:spPr bwMode="auto">
          <a:xfrm>
            <a:off x="704528" y="3068960"/>
            <a:ext cx="8779196" cy="3240360"/>
          </a:xfrm>
          <a:prstGeom prst="rect">
            <a:avLst/>
          </a:prstGeom>
          <a:solidFill>
            <a:schemeClr val="bg1"/>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171450" marR="0" indent="-171450"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endParaRPr kumimoji="1" lang="ja-JP" altLang="en-US" sz="12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endParaRPr>
          </a:p>
        </p:txBody>
      </p:sp>
      <p:sp>
        <p:nvSpPr>
          <p:cNvPr id="6" name="テキスト プレースホルダ 21">
            <a:extLst>
              <a:ext uri="{FF2B5EF4-FFF2-40B4-BE49-F238E27FC236}">
                <a16:creationId xmlns:a16="http://schemas.microsoft.com/office/drawing/2014/main" id="{ED0B25A5-54E6-4DB7-8BB5-D9160515DC56}"/>
              </a:ext>
            </a:extLst>
          </p:cNvPr>
          <p:cNvSpPr txBox="1">
            <a:spLocks/>
          </p:cNvSpPr>
          <p:nvPr/>
        </p:nvSpPr>
        <p:spPr bwMode="auto">
          <a:xfrm>
            <a:off x="419100" y="107241"/>
            <a:ext cx="4101852" cy="332555"/>
          </a:xfrm>
          <a:prstGeom prst="rect">
            <a:avLst/>
          </a:prstGeom>
          <a:noFill/>
          <a:ln w="19050">
            <a:solidFill>
              <a:srgbClr val="0F55C3"/>
            </a:solidFill>
            <a:prstDash val="lgDash"/>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266700" marR="0" lvl="0" indent="-266700" algn="l" defTabSz="914400" rtl="0" eaLnBrk="0" fontAlgn="base" latinLnBrk="0" hangingPunct="0">
              <a:lnSpc>
                <a:spcPct val="100000"/>
              </a:lnSpc>
              <a:spcBef>
                <a:spcPct val="0"/>
              </a:spcBef>
              <a:spcAft>
                <a:spcPts val="600"/>
              </a:spcAft>
              <a:buClrTx/>
              <a:buSzTx/>
              <a:buFontTx/>
              <a:buNone/>
              <a:tabLst/>
              <a:defRPr/>
            </a:pPr>
            <a:r>
              <a:rPr kumimoji="1" lang="en-US" altLang="ja-JP"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a:t>
            </a:r>
            <a:r>
              <a:rPr lang="ja-JP" altLang="en-US" sz="1600" dirty="0">
                <a:solidFill>
                  <a:srgbClr val="0F55C3"/>
                </a:solidFill>
                <a:latin typeface="ＭＳ Ｐゴシック" panose="020B0600070205080204" pitchFamily="50" charset="-128"/>
                <a:ea typeface="ＭＳ Ｐゴシック" panose="020B0600070205080204" pitchFamily="50" charset="-128"/>
              </a:rPr>
              <a:t>スライド</a:t>
            </a:r>
            <a:r>
              <a:rPr kumimoji="1" lang="ja-JP" altLang="en-US"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数上限：</a:t>
            </a:r>
            <a:r>
              <a:rPr kumimoji="1" lang="en-US" altLang="ja-JP"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2</a:t>
            </a:r>
            <a:r>
              <a:rPr kumimoji="1" lang="ja-JP" altLang="en-US"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rPr>
              <a:t>枚</a:t>
            </a:r>
            <a:endParaRPr kumimoji="1" lang="en-US" altLang="zh-TW" sz="1600" b="0" i="0" u="none" strike="noStrike" kern="1200" cap="none" spc="0" normalizeH="0" baseline="0" noProof="0" dirty="0">
              <a:ln>
                <a:noFill/>
              </a:ln>
              <a:solidFill>
                <a:srgbClr val="0F55C3"/>
              </a:solidFill>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861731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NRI Template 2019 Standard">
  <a:themeElements>
    <a:clrScheme name="NRI color">
      <a:dk1>
        <a:srgbClr val="000000"/>
      </a:dk1>
      <a:lt1>
        <a:srgbClr val="FFFFFF"/>
      </a:lt1>
      <a:dk2>
        <a:srgbClr val="CCCCCC"/>
      </a:dk2>
      <a:lt2>
        <a:srgbClr val="7F7F7F"/>
      </a:lt2>
      <a:accent1>
        <a:srgbClr val="000F78"/>
      </a:accent1>
      <a:accent2>
        <a:srgbClr val="3C64AA"/>
      </a:accent2>
      <a:accent3>
        <a:srgbClr val="64AADC"/>
      </a:accent3>
      <a:accent4>
        <a:srgbClr val="F59637"/>
      </a:accent4>
      <a:accent5>
        <a:srgbClr val="D73232"/>
      </a:accent5>
      <a:accent6>
        <a:srgbClr val="0F55C3"/>
      </a:accent6>
      <a:hlink>
        <a:srgbClr val="0092C5"/>
      </a:hlink>
      <a:folHlink>
        <a:srgbClr val="954F72"/>
      </a:folHlink>
    </a:clrScheme>
    <a:fontScheme name="Yu Gothic UI">
      <a:majorFont>
        <a:latin typeface="Yu Gothic UI"/>
        <a:ea typeface="Yu Gothic UI"/>
        <a:cs typeface=""/>
      </a:majorFont>
      <a:minorFont>
        <a:latin typeface="Yu Gothic UI"/>
        <a:ea typeface="Yu Gothic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tx1"/>
          </a:solidFill>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txDef>
      <a:spPr>
        <a:noFill/>
      </a:spPr>
      <a:bodyPr wrap="none" rtlCol="0">
        <a:spAutoFit/>
      </a:bodyPr>
      <a:lstStyle>
        <a:defPPr algn="l">
          <a:lnSpc>
            <a:spcPct val="120000"/>
          </a:lnSpc>
          <a:defRPr kumimoji="1" sz="1000" smtClean="0"/>
        </a:defPPr>
      </a:lstStyle>
    </a:txDef>
  </a:objectDefaults>
  <a:extraClrSchemeLst>
    <a:extraClrScheme>
      <a:clrScheme name="NRI color">
        <a:dk1>
          <a:srgbClr val="000000"/>
        </a:dk1>
        <a:lt1>
          <a:srgbClr val="FFFFFF"/>
        </a:lt1>
        <a:dk2>
          <a:srgbClr val="CCCCCC"/>
        </a:dk2>
        <a:lt2>
          <a:srgbClr val="7F7F7F"/>
        </a:lt2>
        <a:accent1>
          <a:srgbClr val="000F78"/>
        </a:accent1>
        <a:accent2>
          <a:srgbClr val="3C64AA"/>
        </a:accent2>
        <a:accent3>
          <a:srgbClr val="64AADC"/>
        </a:accent3>
        <a:accent4>
          <a:srgbClr val="F59637"/>
        </a:accent4>
        <a:accent5>
          <a:srgbClr val="D73232"/>
        </a:accent5>
        <a:accent6>
          <a:srgbClr val="0F55C3"/>
        </a:accent6>
        <a:hlink>
          <a:srgbClr val="0092C5"/>
        </a:hlink>
        <a:folHlink>
          <a:srgbClr val="954F72"/>
        </a:folHlink>
      </a:clrScheme>
    </a:extraClrScheme>
  </a:extraClrSchemeLst>
  <a:custClrLst>
    <a:custClr name="navy">
      <a:srgbClr val="000F78"/>
    </a:custClr>
    <a:custClr name="blue1">
      <a:srgbClr val="96BEF5"/>
    </a:custClr>
    <a:custClr name="blue2">
      <a:srgbClr val="0F55C3"/>
    </a:custClr>
    <a:custClr name="blue3">
      <a:srgbClr val="64AADC"/>
    </a:custClr>
    <a:custClr name="blue4">
      <a:srgbClr val="3C64AA"/>
    </a:custClr>
    <a:custClr name="blue5">
      <a:srgbClr val="64A5B4"/>
    </a:custClr>
    <a:custClr name="blue gray">
      <a:srgbClr val="E4ECED"/>
    </a:custClr>
    <a:custClr name="white">
      <a:srgbClr val="FFFFFF"/>
    </a:custClr>
    <a:custClr name="white">
      <a:srgbClr val="FFFFFF"/>
    </a:custClr>
    <a:custClr name="white">
      <a:srgbClr val="FFFFFF"/>
    </a:custClr>
    <a:custClr name="red">
      <a:srgbClr val="D73232"/>
    </a:custClr>
    <a:custClr name="magenta">
      <a:srgbClr val="BE377D"/>
    </a:custClr>
    <a:custClr name="orange">
      <a:srgbClr val="F59637"/>
    </a:custClr>
    <a:custClr name="yellow">
      <a:srgbClr val="FFDC00"/>
    </a:custClr>
    <a:custClr name="green">
      <a:srgbClr val="BED200"/>
    </a:custClr>
    <a:custClr name="purple">
      <a:srgbClr val="5F3C91"/>
    </a:custClr>
  </a:custClrLst>
  <a:extLst>
    <a:ext uri="{05A4C25C-085E-4340-85A3-A5531E510DB2}">
      <thm15:themeFamily xmlns:thm15="http://schemas.microsoft.com/office/thememl/2012/main" name="blank_2019.potx" id="{2CD3079E-26AB-4263-A767-41644780E956}" vid="{E3F8BFD4-825D-491B-9D42-96F1AE0B4333}"/>
    </a:ext>
  </a:extLst>
</a:theme>
</file>

<file path=ppt/theme/theme2.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1689</Words>
  <Application>Microsoft Office PowerPoint</Application>
  <PresentationFormat>A4 210 x 297 mm</PresentationFormat>
  <Paragraphs>176</Paragraphs>
  <Slides>12</Slides>
  <Notes>9</Notes>
  <HiddenSlides>0</HiddenSlides>
  <MMClips>0</MMClips>
  <ScaleCrop>false</ScaleCrop>
  <HeadingPairs>
    <vt:vector size="8" baseType="variant">
      <vt:variant>
        <vt:lpstr>使用されているフォント</vt:lpstr>
      </vt:variant>
      <vt:variant>
        <vt:i4>8</vt:i4>
      </vt:variant>
      <vt:variant>
        <vt:lpstr>テーマ</vt:lpstr>
      </vt:variant>
      <vt:variant>
        <vt:i4>2</vt:i4>
      </vt:variant>
      <vt:variant>
        <vt:lpstr>埋め込まれた OLE サーバー</vt:lpstr>
      </vt:variant>
      <vt:variant>
        <vt:i4>1</vt:i4>
      </vt:variant>
      <vt:variant>
        <vt:lpstr>スライド タイトル</vt:lpstr>
      </vt:variant>
      <vt:variant>
        <vt:i4>12</vt:i4>
      </vt:variant>
    </vt:vector>
  </HeadingPairs>
  <TitlesOfParts>
    <vt:vector size="23" baseType="lpstr">
      <vt:lpstr>ＭＳ Ｐゴシック</vt:lpstr>
      <vt:lpstr>ＭＳ Ｐ明朝</vt:lpstr>
      <vt:lpstr>Yu Gothic UI</vt:lpstr>
      <vt:lpstr>游ゴシック</vt:lpstr>
      <vt:lpstr>Arial</vt:lpstr>
      <vt:lpstr>Century</vt:lpstr>
      <vt:lpstr>Times New Roman</vt:lpstr>
      <vt:lpstr>Wingdings</vt:lpstr>
      <vt:lpstr>NRI Template 2019 Standard</vt:lpstr>
      <vt:lpstr>1_新しいﾌﾟﾚｾﾞﾝﾃｰｼｮﾝ</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2023-09-06T06:31:32Z</dcterms:created>
  <dcterms:modified xsi:type="dcterms:W3CDTF">2023-09-06T06:52:37Z</dcterms:modified>
</cp:coreProperties>
</file>