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2"/>
  </p:sldMasterIdLst>
  <p:notesMasterIdLst>
    <p:notesMasterId r:id="rId4"/>
  </p:notesMasterIdLst>
  <p:sldIdLst>
    <p:sldId id="294" r:id="rId3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385D8A"/>
    <a:srgbClr val="003A6F"/>
    <a:srgbClr val="141414"/>
    <a:srgbClr val="0B639B"/>
    <a:srgbClr val="0073BA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0930" autoAdjust="0"/>
  </p:normalViewPr>
  <p:slideViewPr>
    <p:cSldViewPr snapToGrid="0">
      <p:cViewPr varScale="1">
        <p:scale>
          <a:sx n="77" d="100"/>
          <a:sy n="77" d="100"/>
        </p:scale>
        <p:origin x="412" y="56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2022/9/21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BCB-98BD-4A80-997F-3DDAD45AC5CA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930E-6EC4-4EFF-83C7-B1037BDA29C4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F62-47DF-46C6-87B9-F97E387A035E}" type="datetime1">
              <a:rPr lang="ja-JP" altLang="en-US" smtClean="0"/>
              <a:t>2022/9/21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08ACF-F5E1-4013-AC47-B9A42E3A8449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BA0B-7C5F-4D28-9EF3-DAEAB545AA10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F41C-FA86-45E7-B108-784737734CC9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FBCC7-6F73-4477-945E-DF63AF5BA09C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45A426-305B-46EA-93B1-4F60B5A63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73-DC52-4B4D-8A40-8E42300593AB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C92C-B04C-4104-A49F-63F2CA6A3F81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1885-262D-4950-82F6-7A7F11F06CDA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661E5-76DA-4F09-BBA8-EE4E132E93B7}" type="datetime1">
              <a:rPr lang="ja-JP" altLang="en-US" smtClean="0"/>
              <a:t>2022/9/21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70450" y="654392"/>
            <a:ext cx="9357763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70449" y="1148692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99923" y="1116906"/>
            <a:ext cx="2928290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70450" y="1162076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86446" y="1102226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55762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31062" y="3808440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26508" y="1500631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0298" y="21736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202x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818109" y="1577329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37803" y="656011"/>
            <a:ext cx="1944216" cy="58656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64899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85137" y="5221549"/>
            <a:ext cx="9343076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41194" y="5518999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2020" y="5834081"/>
            <a:ext cx="583264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START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プロジェクト支援型応募予定、等）を一般向けに分かりやすく記載してください。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86726" y="5213286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70449" y="3589955"/>
            <a:ext cx="9357764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89393" y="3599189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活動計画（申請時）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67748" y="3976142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89213" y="4493311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29601" y="3604893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活動結果と成果（終了後）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37139" y="3596839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69068" y="4134105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41869" y="2531015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B03C22-DEB2-4205-8610-22F0B86C8338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064" y="2197978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518701" y="4191540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775965" y="3213524"/>
            <a:ext cx="3381375" cy="304800"/>
          </a:xfrm>
          <a:prstGeom prst="wedgeRoundRectCallout">
            <a:avLst>
              <a:gd name="adj1" fmla="val 58049"/>
              <a:gd name="adj2" fmla="val 13978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20" y="4079815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412239" y="3966394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304385" y="5513352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329601" y="5083340"/>
            <a:ext cx="4563068" cy="345243"/>
          </a:xfrm>
          <a:prstGeom prst="wedgeRoundRectCallout">
            <a:avLst>
              <a:gd name="adj1" fmla="val -49585"/>
              <a:gd name="adj2" fmla="val -8088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95020" y="1575444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832440B5-A53E-4AD1-850F-944844730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START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ビジネスモデル検証支援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226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CD555DC-63FE-4FC0-A588-AE68C0147BF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2022-09-21T00:41:07Z</dcterms:created>
  <dcterms:modified xsi:type="dcterms:W3CDTF">2022-09-21T00:41:14Z</dcterms:modified>
</cp:coreProperties>
</file>