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69" r:id="rId2"/>
  </p:sldMasterIdLst>
  <p:notesMasterIdLst>
    <p:notesMasterId r:id="rId4"/>
  </p:notesMasterIdLst>
  <p:sldIdLst>
    <p:sldId id="294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pos="523">
          <p15:clr>
            <a:srgbClr val="A4A3A4"/>
          </p15:clr>
        </p15:guide>
        <p15:guide id="4" pos="5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59C"/>
    <a:srgbClr val="385D8A"/>
    <a:srgbClr val="003A6F"/>
    <a:srgbClr val="141414"/>
    <a:srgbClr val="0B639B"/>
    <a:srgbClr val="0073BA"/>
    <a:srgbClr val="172A88"/>
    <a:srgbClr val="482A88"/>
    <a:srgbClr val="6E1318"/>
    <a:srgbClr val="1C4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2" autoAdjust="0"/>
    <p:restoredTop sz="90930" autoAdjust="0"/>
  </p:normalViewPr>
  <p:slideViewPr>
    <p:cSldViewPr snapToGrid="0">
      <p:cViewPr varScale="1">
        <p:scale>
          <a:sx n="77" d="100"/>
          <a:sy n="77" d="100"/>
        </p:scale>
        <p:origin x="412" y="56"/>
      </p:cViewPr>
      <p:guideLst>
        <p:guide orient="horz" pos="2319"/>
        <p:guide pos="3120"/>
        <p:guide pos="523"/>
        <p:guide pos="59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2283B3-075E-4527-A8F0-780CC47BF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2F7B8-A15A-41BC-9F89-5F9063B58B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C8C5A24-D662-4CD0-8C48-F1BA137DB3A6}" type="datetimeFigureOut">
              <a:rPr lang="ja-JP" altLang="en-US"/>
              <a:pPr>
                <a:defRPr/>
              </a:pPr>
              <a:t>2022/9/21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F647BE1-5765-4AD2-890E-80979C2744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CFEE9AE-5C47-412F-A7F9-AA852D6C7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1987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93F337-F380-412B-AF44-F6F11CA9BF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A24CAB-4E0A-4D60-A6C1-4FA48DDA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wrap="square" lIns="93349" tIns="46674" rIns="93349" bIns="46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A4DC46-C711-47A9-8E2D-114483912D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9449" y="2130426"/>
            <a:ext cx="8420100" cy="1470025"/>
          </a:xfrm>
        </p:spPr>
        <p:txBody>
          <a:bodyPr/>
          <a:lstStyle>
            <a:lvl1pPr>
              <a:defRPr sz="6000">
                <a:solidFill>
                  <a:srgbClr val="161616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77072"/>
            <a:ext cx="6934200" cy="550912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84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B390541-148B-4F59-9442-95AEC11989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1E7BB12-2152-43A5-89CC-F9E5B1C9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1825" y="1091642"/>
            <a:ext cx="8778875" cy="4997450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80716FE9-269A-40FD-BE74-97D49D7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7BCB-98BD-4A80-997F-3DDAD45AC5CA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328F55-8E92-48EC-BCFD-8A594ED1E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2EC3-6543-4952-B619-D7191A8669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B7DA017-6C2C-47C2-8930-EC3C1CCEA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CC21A5-DE15-42CA-8D57-0DA85B12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930E-6EC4-4EFF-83C7-B1037BDA29C4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53741-0903-4581-A8CD-BECAF36160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6F0A-E95D-41C8-A156-FB09CD2B0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4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6">
            <a:extLst>
              <a:ext uri="{FF2B5EF4-FFF2-40B4-BE49-F238E27FC236}">
                <a16:creationId xmlns:a16="http://schemas.microsoft.com/office/drawing/2014/main" id="{13C8E5C1-660F-474F-B513-AD2104A48C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903288"/>
            <a:ext cx="87836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3BBBD5-795C-48CF-AC10-9B474B4895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264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0262" y="1780629"/>
            <a:ext cx="8559801" cy="2088232"/>
          </a:xfrm>
          <a:noFill/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830263" y="1167494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830262" y="4640559"/>
            <a:ext cx="8559801" cy="1657001"/>
          </a:xfrm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ー 6"/>
          <p:cNvSpPr>
            <a:spLocks noGrp="1"/>
          </p:cNvSpPr>
          <p:nvPr>
            <p:ph sz="quarter" idx="14"/>
          </p:nvPr>
        </p:nvSpPr>
        <p:spPr>
          <a:xfrm>
            <a:off x="830263" y="4027425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 algn="l">
              <a:buNone/>
              <a:defRPr sz="20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03E08B91-8731-4CA2-8DFA-2411069E0F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6F62-47DF-46C6-87B9-F97E387A035E}" type="datetime1">
              <a:rPr lang="ja-JP" altLang="en-US" smtClean="0"/>
              <a:t>2022/9/21</a:t>
            </a:fld>
            <a:endParaRPr lang="ja-JP" altLang="en-US" dirty="0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0A328A14-972F-48B3-BBE8-3EB89420C0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19EE4905-A016-4070-81F2-6E33539E59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3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B747FCF-2E77-460D-ADCD-EB140B70E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D9740BC-ACDA-4FE7-9270-7C03A86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08ACF-F5E1-4013-AC47-B9A42E3A8449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68FC1-4252-4F6E-A22E-1DF90D61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B35A-7F37-4EC5-8225-9E87A030B8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>
            <a:extLst>
              <a:ext uri="{FF2B5EF4-FFF2-40B4-BE49-F238E27FC236}">
                <a16:creationId xmlns:a16="http://schemas.microsoft.com/office/drawing/2014/main" id="{58900FFC-A812-4EC9-8561-34E06CF7D4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DA75EA1-0D90-46E5-9DBB-316FFBD34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001739-FD1E-486E-B4E7-229FEF1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BA0B-7C5F-4D28-9EF3-DAEAB545AA10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15492A7-8957-49D9-9348-193F9BF9A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C879-B4F3-4294-9BAC-4AB308245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7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CB49B7E-6DC0-4202-8A30-103E88409B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0A6E1EB-A2D0-4AE5-9EBF-A45C871A5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852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1828800"/>
            <a:ext cx="437687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18852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1828800"/>
            <a:ext cx="437859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6D5DBE6B-C6D6-44D6-92FA-41CDBBF2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4F41C-FA86-45E7-B108-784737734CC9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9AE063A-BD9C-4D2D-9A98-A3CEA0D35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EB2-BA5C-4949-BA8F-8E1A49B86D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6">
            <a:extLst>
              <a:ext uri="{FF2B5EF4-FFF2-40B4-BE49-F238E27FC236}">
                <a16:creationId xmlns:a16="http://schemas.microsoft.com/office/drawing/2014/main" id="{81DB4A10-CEFB-42F7-BA99-929B2EC54E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919094F-25CB-4A72-8E8E-6DAF65934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日付プレースホルダー 2">
            <a:extLst>
              <a:ext uri="{FF2B5EF4-FFF2-40B4-BE49-F238E27FC236}">
                <a16:creationId xmlns:a16="http://schemas.microsoft.com/office/drawing/2014/main" id="{F5FFA14D-B291-4EE2-BF08-FD023156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BCC7-6F73-4477-945E-DF63AF5BA09C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78E096EF-39CC-43CC-8ADF-DC7373514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6C5-A257-4D94-88B7-210D44B1C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72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945A426-305B-46EA-93B1-4F60B5A634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C3819A0-E38C-40A4-906B-56839565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B73-DC52-4B4D-8A40-8E42300593AB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33920C-0492-4F84-A658-23861E19C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3C22-DEB2-4205-8610-22F0B86C83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5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B076FAF-7E8A-4E13-AAF5-D612B8B29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74EF7B20-B32E-429A-BE0A-A83B4DA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C92C-B04C-4104-A49F-63F2CA6A3F81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FCE2A-14FC-4403-8880-919F096DB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77A5-A202-4DAD-B798-6E8C3E0DEF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448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08C6CB8-4C44-4F3C-BB24-80D95F65DA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65B08190-FDE8-42BF-9486-C5C9090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31885-262D-4950-82F6-7A7F11F06CDA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11AF28-9C33-4557-AF54-6E14A4A21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121F-E988-4057-B0A6-A8A6B380E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36BF88-D84B-4F43-9A6C-9801553153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1825" y="333375"/>
            <a:ext cx="87788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096BFA-4C4B-4521-8042-7F6ABE6ECA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1825" y="1128713"/>
            <a:ext cx="87788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86BE3-E31B-4B74-ACEA-D603FF985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5913" y="6453188"/>
            <a:ext cx="173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661E5-76DA-4F09-BBA8-EE4E132E93B7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22A6E-A21C-455F-AEF6-D43901D6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0063" y="6478588"/>
            <a:ext cx="4381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141414"/>
                </a:solidFill>
              </a:defRPr>
            </a:lvl1pPr>
          </a:lstStyle>
          <a:p>
            <a:pPr>
              <a:defRPr/>
            </a:pPr>
            <a:fld id="{B2FCD53D-53E7-4C59-90E1-B1916DAAF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4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141414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rgbClr val="1414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14141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rgbClr val="14141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70450" y="654392"/>
            <a:ext cx="9357763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70449" y="1148692"/>
            <a:ext cx="6356377" cy="23714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6899923" y="1116906"/>
            <a:ext cx="2928290" cy="238797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○○年度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70450" y="1162076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6886446" y="1102226"/>
            <a:ext cx="23581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ビジネスモデル（終了時）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55762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31062" y="3808440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26508" y="1500631"/>
            <a:ext cx="662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0298" y="21736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202x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年○月時点）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6C7F91-F35F-45DA-9D80-A0D9CF7C961A}"/>
              </a:ext>
            </a:extLst>
          </p:cNvPr>
          <p:cNvSpPr txBox="1"/>
          <p:nvPr/>
        </p:nvSpPr>
        <p:spPr>
          <a:xfrm>
            <a:off x="818109" y="1577329"/>
            <a:ext cx="3523722" cy="116955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解決したい課題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提供する価値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37803" y="656011"/>
            <a:ext cx="1944216" cy="5865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64899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姓 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85137" y="5221549"/>
            <a:ext cx="9343076" cy="154156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E607F4B-2EBE-42AF-8B7D-42E6F229C5DF}"/>
              </a:ext>
            </a:extLst>
          </p:cNvPr>
          <p:cNvSpPr/>
          <p:nvPr/>
        </p:nvSpPr>
        <p:spPr>
          <a:xfrm>
            <a:off x="641194" y="5518999"/>
            <a:ext cx="85520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CF06B77-CF62-40FC-BB9C-D69CE1FD3E5D}"/>
              </a:ext>
            </a:extLst>
          </p:cNvPr>
          <p:cNvSpPr txBox="1"/>
          <p:nvPr/>
        </p:nvSpPr>
        <p:spPr>
          <a:xfrm>
            <a:off x="652020" y="5834081"/>
            <a:ext cx="5832648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年起業予定、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年度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START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プロジェクト支援型応募予定、等）を一般向けに分かりやすく記載してください。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1734CF-4DC2-4BCA-BE2F-10571C9AAA16}"/>
              </a:ext>
            </a:extLst>
          </p:cNvPr>
          <p:cNvSpPr/>
          <p:nvPr/>
        </p:nvSpPr>
        <p:spPr>
          <a:xfrm>
            <a:off x="486726" y="5213286"/>
            <a:ext cx="3018775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70449" y="3589955"/>
            <a:ext cx="9357764" cy="15849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91794-BFDC-4E4E-AB44-D1CC4E497FA6}"/>
              </a:ext>
            </a:extLst>
          </p:cNvPr>
          <p:cNvSpPr/>
          <p:nvPr/>
        </p:nvSpPr>
        <p:spPr>
          <a:xfrm>
            <a:off x="489393" y="3599189"/>
            <a:ext cx="1826141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活動計画（申請時）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DFD3DDD-D47B-47EB-B3C4-0684B6301CF2}"/>
              </a:ext>
            </a:extLst>
          </p:cNvPr>
          <p:cNvSpPr/>
          <p:nvPr/>
        </p:nvSpPr>
        <p:spPr>
          <a:xfrm>
            <a:off x="567748" y="3976142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1" name="右矢印 31">
            <a:extLst>
              <a:ext uri="{FF2B5EF4-FFF2-40B4-BE49-F238E27FC236}">
                <a16:creationId xmlns:a16="http://schemas.microsoft.com/office/drawing/2014/main" id="{F9216A50-B67E-4E00-B366-DBC64C12D5A5}"/>
              </a:ext>
            </a:extLst>
          </p:cNvPr>
          <p:cNvSpPr/>
          <p:nvPr/>
        </p:nvSpPr>
        <p:spPr>
          <a:xfrm>
            <a:off x="4089213" y="4493311"/>
            <a:ext cx="55971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9454BA7-D0D9-4293-B976-02F97280EACC}"/>
              </a:ext>
            </a:extLst>
          </p:cNvPr>
          <p:cNvSpPr/>
          <p:nvPr/>
        </p:nvSpPr>
        <p:spPr>
          <a:xfrm>
            <a:off x="4329601" y="3604893"/>
            <a:ext cx="2393604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活動結果と成果（終了後）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C5880D5-9D5E-4912-98B7-4A1CCBFAD492}"/>
              </a:ext>
            </a:extLst>
          </p:cNvPr>
          <p:cNvCxnSpPr>
            <a:cxnSpLocks/>
          </p:cNvCxnSpPr>
          <p:nvPr/>
        </p:nvCxnSpPr>
        <p:spPr>
          <a:xfrm>
            <a:off x="4337139" y="3596839"/>
            <a:ext cx="0" cy="15780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9D9B208-88E4-403A-A10C-0F641A4264EF}"/>
              </a:ext>
            </a:extLst>
          </p:cNvPr>
          <p:cNvSpPr/>
          <p:nvPr/>
        </p:nvSpPr>
        <p:spPr>
          <a:xfrm>
            <a:off x="4369068" y="4134105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92612B1-AC6F-428C-8A85-BDCD7936D6FA}"/>
              </a:ext>
            </a:extLst>
          </p:cNvPr>
          <p:cNvSpPr/>
          <p:nvPr/>
        </p:nvSpPr>
        <p:spPr>
          <a:xfrm>
            <a:off x="6941869" y="2531015"/>
            <a:ext cx="2237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B03C22-DEB2-4205-8610-22F0B86C8338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064" y="2197978"/>
            <a:ext cx="1898335" cy="1260613"/>
          </a:xfrm>
          <a:prstGeom prst="rect">
            <a:avLst/>
          </a:prstGeom>
        </p:spPr>
      </p:pic>
      <p:sp>
        <p:nvSpPr>
          <p:cNvPr id="40" name="角丸四角形吹き出し 3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518701" y="4191540"/>
            <a:ext cx="1796833" cy="842150"/>
            <a:chOff x="7823704" y="817998"/>
            <a:chExt cx="1796833" cy="842150"/>
          </a:xfrm>
        </p:grpSpPr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53" name="楕円 52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6" name="直線コネクタ 55"/>
              <p:cNvCxnSpPr>
                <a:stCxn id="53" idx="5"/>
                <a:endCxn id="54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53" idx="3"/>
                <a:endCxn id="55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54" idx="2"/>
                <a:endCxn id="55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角丸四角形吹き出し 67"/>
          <p:cNvSpPr/>
          <p:nvPr/>
        </p:nvSpPr>
        <p:spPr>
          <a:xfrm>
            <a:off x="-775965" y="3213524"/>
            <a:ext cx="3381375" cy="304800"/>
          </a:xfrm>
          <a:prstGeom prst="wedgeRoundRectCallout">
            <a:avLst>
              <a:gd name="adj1" fmla="val 58049"/>
              <a:gd name="adj2" fmla="val 139783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220" y="4079815"/>
            <a:ext cx="1507152" cy="1000843"/>
          </a:xfrm>
          <a:prstGeom prst="rect">
            <a:avLst/>
          </a:prstGeom>
        </p:spPr>
      </p:pic>
      <p:sp>
        <p:nvSpPr>
          <p:cNvPr id="70" name="角丸四角形吹き出し 69"/>
          <p:cNvSpPr/>
          <p:nvPr/>
        </p:nvSpPr>
        <p:spPr>
          <a:xfrm>
            <a:off x="9513667" y="4579154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511684A-74A8-49A6-BD92-1ECD52BC96FB}"/>
              </a:ext>
            </a:extLst>
          </p:cNvPr>
          <p:cNvSpPr txBox="1"/>
          <p:nvPr/>
        </p:nvSpPr>
        <p:spPr>
          <a:xfrm>
            <a:off x="4412239" y="3966394"/>
            <a:ext cx="4696133" cy="461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どのような活動を行ったか。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本プロジェクトによってどのような成果が出たか。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7304385" y="5513352"/>
            <a:ext cx="1796833" cy="842150"/>
            <a:chOff x="7823704" y="817998"/>
            <a:chExt cx="1796833" cy="842150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74" name="楕円 7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7" name="直線コネクタ 76"/>
              <p:cNvCxnSpPr>
                <a:stCxn id="74" idx="5"/>
                <a:endCxn id="7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>
                <a:stCxn id="74" idx="3"/>
                <a:endCxn id="7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>
                <a:stCxn id="75" idx="2"/>
                <a:endCxn id="7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角丸四角形吹き出し 88"/>
          <p:cNvSpPr/>
          <p:nvPr/>
        </p:nvSpPr>
        <p:spPr>
          <a:xfrm>
            <a:off x="8823275" y="5475767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1" name="角丸四角形吹き出し 49">
            <a:extLst>
              <a:ext uri="{FF2B5EF4-FFF2-40B4-BE49-F238E27FC236}">
                <a16:creationId xmlns:a16="http://schemas.microsoft.com/office/drawing/2014/main" id="{D74C21B5-2606-4D41-802E-871378867185}"/>
              </a:ext>
            </a:extLst>
          </p:cNvPr>
          <p:cNvSpPr/>
          <p:nvPr/>
        </p:nvSpPr>
        <p:spPr>
          <a:xfrm>
            <a:off x="4329601" y="5083340"/>
            <a:ext cx="4563068" cy="345243"/>
          </a:xfrm>
          <a:prstGeom prst="wedgeRoundRectCallout">
            <a:avLst>
              <a:gd name="adj1" fmla="val -49585"/>
              <a:gd name="adj2" fmla="val -80882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・事業化に向けて、途中見直した活動計画、気づきの観点からご記入ください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7195020" y="1575444"/>
            <a:ext cx="1796833" cy="842150"/>
            <a:chOff x="7823704" y="817998"/>
            <a:chExt cx="1796833" cy="842150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94" name="楕円 9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9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9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4" idx="5"/>
                <a:endCxn id="9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stCxn id="94" idx="3"/>
                <a:endCxn id="9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>
                <a:stCxn id="95" idx="2"/>
                <a:endCxn id="9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832440B5-A53E-4AD1-850F-944844730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START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ビジネスモデル検証支援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226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CD555DC-63FE-4FC0-A588-AE68C0147BF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Century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2022-09-21T00:41:07Z</dcterms:created>
  <dcterms:modified xsi:type="dcterms:W3CDTF">2022-09-21T00:41:14Z</dcterms:modified>
</cp:coreProperties>
</file>