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6"/>
  </p:sldMasterIdLst>
  <p:notesMasterIdLst>
    <p:notesMasterId r:id="rId9"/>
  </p:notesMasterIdLst>
  <p:sldIdLst>
    <p:sldId id="267" r:id="rId7"/>
    <p:sldId id="268" r:id="rId8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003A6F"/>
    <a:srgbClr val="141414"/>
    <a:srgbClr val="0B639B"/>
    <a:srgbClr val="0073BA"/>
    <a:srgbClr val="172A88"/>
    <a:srgbClr val="482A88"/>
    <a:srgbClr val="6E1318"/>
    <a:srgbClr val="1C4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2" autoAdjust="0"/>
    <p:restoredTop sz="79767" autoAdjust="0"/>
  </p:normalViewPr>
  <p:slideViewPr>
    <p:cSldViewPr snapToGrid="0">
      <p:cViewPr varScale="1">
        <p:scale>
          <a:sx n="62" d="100"/>
          <a:sy n="62" d="100"/>
        </p:scale>
        <p:origin x="1400" y="40"/>
      </p:cViewPr>
      <p:guideLst>
        <p:guide orient="horz" pos="2160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2021/8/12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112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7BCB-98BD-4A80-997F-3DDAD45AC5CA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930E-6EC4-4EFF-83C7-B1037BDA29C4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6F62-47DF-46C6-87B9-F97E387A035E}" type="datetime1">
              <a:rPr lang="ja-JP" altLang="en-US" smtClean="0"/>
              <a:t>2021/8/12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8ACF-F5E1-4013-AC47-B9A42E3A8449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BA0B-7C5F-4D28-9EF3-DAEAB545AA10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4F41C-FA86-45E7-B108-784737734CC9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BCC7-6F73-4477-945E-DF63AF5BA09C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945A426-305B-46EA-93B1-4F60B5A634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0B73-DC52-4B4D-8A40-8E42300593AB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C92C-B04C-4104-A49F-63F2CA6A3F81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1885-262D-4950-82F6-7A7F11F06CDA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661E5-76DA-4F09-BBA8-EE4E132E93B7}" type="datetime1">
              <a:rPr lang="ja-JP" altLang="en-US" smtClean="0"/>
              <a:t>2021/8/12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60059" y="654392"/>
            <a:ext cx="9368154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60057" y="1102507"/>
            <a:ext cx="9368155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60058" y="2758693"/>
            <a:ext cx="9368154" cy="1339020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11" y="335031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60059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技術シーズの概要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445370" y="2758691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ビジネスモデル（申請時）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5371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20671" y="3097246"/>
            <a:ext cx="8552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～～～～～～～～～～～～～～～～～～～～～～～～～～～～～～～～～～～～～～～～～～～～～～～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16117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9A1A90-23F0-49F3-B3AC-3EF62760E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SCORE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大学推進型 拠点都市環境整備型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年○月時点）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C7F91-F35F-45DA-9D80-A0D9CF7C961A}"/>
              </a:ext>
            </a:extLst>
          </p:cNvPr>
          <p:cNvSpPr txBox="1"/>
          <p:nvPr/>
        </p:nvSpPr>
        <p:spPr>
          <a:xfrm>
            <a:off x="2564887" y="1418510"/>
            <a:ext cx="3523722" cy="95410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概要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27412" y="656011"/>
            <a:ext cx="1944216" cy="5865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38" y="233961"/>
            <a:ext cx="3867162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74746" y="4193239"/>
            <a:ext cx="9353466" cy="257055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60058" y="419323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活動計画（申請時）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AAECA74-D7ED-481D-B6E0-7003D25EA788}"/>
              </a:ext>
            </a:extLst>
          </p:cNvPr>
          <p:cNvSpPr/>
          <p:nvPr/>
        </p:nvSpPr>
        <p:spPr>
          <a:xfrm>
            <a:off x="635359" y="4531793"/>
            <a:ext cx="85520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B9A057-9C0F-4B52-BC59-38DEB488CA0F}"/>
              </a:ext>
            </a:extLst>
          </p:cNvPr>
          <p:cNvSpPr txBox="1"/>
          <p:nvPr/>
        </p:nvSpPr>
        <p:spPr>
          <a:xfrm>
            <a:off x="674398" y="5910679"/>
            <a:ext cx="373974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試作品作成や顧客ヒアリングの内容・予定を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B03C22-DEB2-4205-8610-22F0B86C8338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493" y="1312768"/>
            <a:ext cx="1898335" cy="1260613"/>
          </a:xfrm>
          <a:prstGeom prst="rect">
            <a:avLst/>
          </a:prstGeom>
        </p:spPr>
      </p:pic>
      <p:sp>
        <p:nvSpPr>
          <p:cNvPr id="30" name="角丸四角形吹き出し 2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6439245" y="4626871"/>
            <a:ext cx="2550081" cy="1537910"/>
            <a:chOff x="7823704" y="817998"/>
            <a:chExt cx="1796833" cy="842150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35" name="楕円 34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8" name="直線コネクタ 37"/>
              <p:cNvCxnSpPr>
                <a:stCxn id="35" idx="5"/>
                <a:endCxn id="36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>
                <a:stCxn id="35" idx="3"/>
                <a:endCxn id="37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6" idx="2"/>
                <a:endCxn id="37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角丸四角形吹き出し 49"/>
          <p:cNvSpPr/>
          <p:nvPr/>
        </p:nvSpPr>
        <p:spPr>
          <a:xfrm>
            <a:off x="8721774" y="4589286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59496D2-5EAB-4D5C-AFAC-100378297935}"/>
              </a:ext>
            </a:extLst>
          </p:cNvPr>
          <p:cNvSpPr txBox="1"/>
          <p:nvPr/>
        </p:nvSpPr>
        <p:spPr>
          <a:xfrm>
            <a:off x="674398" y="4615683"/>
            <a:ext cx="5660232" cy="7386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プログラム終了での事業化の観点での振り返りを記載頂きます。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終了時に以下の観点で記載頂きますので、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申請時の記載内容にご留意ください。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05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80841" y="654392"/>
            <a:ext cx="9347372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80839" y="1148692"/>
            <a:ext cx="9347373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80840" y="2804878"/>
            <a:ext cx="9347372" cy="74505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332518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80841" y="1162076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技術シーズの概要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466152" y="2804876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66153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41453" y="3808440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36899" y="1500631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598028" y="12722"/>
            <a:ext cx="19269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年○月時点）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C7F91-F35F-45DA-9D80-A0D9CF7C961A}"/>
              </a:ext>
            </a:extLst>
          </p:cNvPr>
          <p:cNvSpPr txBox="1"/>
          <p:nvPr/>
        </p:nvSpPr>
        <p:spPr>
          <a:xfrm>
            <a:off x="2585669" y="1464695"/>
            <a:ext cx="3523722" cy="95410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概要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48194" y="656011"/>
            <a:ext cx="1944216" cy="5865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071" y="228561"/>
            <a:ext cx="3941596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74746" y="5221549"/>
            <a:ext cx="9353466" cy="1540834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30803" y="5507569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F06B77-CF62-40FC-BB9C-D69CE1FD3E5D}"/>
              </a:ext>
            </a:extLst>
          </p:cNvPr>
          <p:cNvSpPr txBox="1"/>
          <p:nvPr/>
        </p:nvSpPr>
        <p:spPr>
          <a:xfrm>
            <a:off x="641629" y="5834081"/>
            <a:ext cx="5832648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年起業予定、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年度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START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プロジェクト支援型応募予定、等）を一般向けに分かりやすく記載してください。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76335" y="5213286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80840" y="3589955"/>
            <a:ext cx="9347372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99784" y="3599189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活動計画（申請時）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677090" y="4068692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99604" y="4493311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39992" y="3604893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活動結果と成果（終了後）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47530" y="3596839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379459" y="4134105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41453" y="3062956"/>
            <a:ext cx="8552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A22512F-3A8C-4231-A96B-B2C485367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SCORE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大学推進型 拠点都市環境整備型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B03C22-DEB2-4205-8610-22F0B86C8338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275" y="1312768"/>
            <a:ext cx="1898335" cy="1260613"/>
          </a:xfrm>
          <a:prstGeom prst="rect">
            <a:avLst/>
          </a:prstGeom>
        </p:spPr>
      </p:pic>
      <p:sp>
        <p:nvSpPr>
          <p:cNvPr id="44" name="角丸四角形吹き出し 43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99784" y="3599189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活動計画（申請時）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529092" y="4191540"/>
            <a:ext cx="1796833" cy="842150"/>
            <a:chOff x="7823704" y="817998"/>
            <a:chExt cx="1796833" cy="842150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4" name="グループ化 53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55" name="楕円 54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楕円 55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" name="直線コネクタ 57"/>
              <p:cNvCxnSpPr>
                <a:stCxn id="55" idx="5"/>
                <a:endCxn id="56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>
                <a:stCxn id="55" idx="3"/>
                <a:endCxn id="57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>
                <a:stCxn id="56" idx="2"/>
                <a:endCxn id="57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角丸四角形吹き出し 69"/>
          <p:cNvSpPr/>
          <p:nvPr/>
        </p:nvSpPr>
        <p:spPr>
          <a:xfrm>
            <a:off x="-2927803" y="3722002"/>
            <a:ext cx="3381375" cy="304800"/>
          </a:xfrm>
          <a:prstGeom prst="wedgeRoundRectCallout">
            <a:avLst>
              <a:gd name="adj1" fmla="val 58049"/>
              <a:gd name="adj2" fmla="val 13978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71" name="図 7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611" y="4079815"/>
            <a:ext cx="1507152" cy="1000843"/>
          </a:xfrm>
          <a:prstGeom prst="rect">
            <a:avLst/>
          </a:prstGeom>
        </p:spPr>
      </p:pic>
      <p:sp>
        <p:nvSpPr>
          <p:cNvPr id="72" name="角丸四角形吹き出し 71"/>
          <p:cNvSpPr/>
          <p:nvPr/>
        </p:nvSpPr>
        <p:spPr>
          <a:xfrm>
            <a:off x="9513667" y="4579154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511684A-74A8-49A6-BD92-1ECD52BC96FB}"/>
              </a:ext>
            </a:extLst>
          </p:cNvPr>
          <p:cNvSpPr txBox="1"/>
          <p:nvPr/>
        </p:nvSpPr>
        <p:spPr>
          <a:xfrm>
            <a:off x="4422630" y="3966394"/>
            <a:ext cx="4696133" cy="4616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どのような活動を行ったか。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本プロジェクトによってどのような成果が出たか。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7293994" y="5513352"/>
            <a:ext cx="1796833" cy="842150"/>
            <a:chOff x="7823704" y="817998"/>
            <a:chExt cx="1796833" cy="842150"/>
          </a:xfrm>
        </p:grpSpPr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75" name="グループ化 74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76" name="楕円 75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楕円 76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楕円 77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9" name="直線コネクタ 78"/>
              <p:cNvCxnSpPr>
                <a:stCxn id="76" idx="5"/>
                <a:endCxn id="77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>
                <a:stCxn id="76" idx="3"/>
                <a:endCxn id="78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>
                <a:stCxn id="77" idx="2"/>
                <a:endCxn id="78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角丸四角形吹き出し 90"/>
          <p:cNvSpPr/>
          <p:nvPr/>
        </p:nvSpPr>
        <p:spPr>
          <a:xfrm>
            <a:off x="8823275" y="5475767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2" name="角丸四角形吹き出し 49">
            <a:extLst>
              <a:ext uri="{FF2B5EF4-FFF2-40B4-BE49-F238E27FC236}">
                <a16:creationId xmlns:a16="http://schemas.microsoft.com/office/drawing/2014/main" id="{661DAF2D-BD38-4AD6-8292-556B8E949660}"/>
              </a:ext>
            </a:extLst>
          </p:cNvPr>
          <p:cNvSpPr/>
          <p:nvPr/>
        </p:nvSpPr>
        <p:spPr>
          <a:xfrm>
            <a:off x="4319210" y="5083340"/>
            <a:ext cx="4563068" cy="345243"/>
          </a:xfrm>
          <a:prstGeom prst="wedgeRoundRectCallout">
            <a:avLst>
              <a:gd name="adj1" fmla="val -49585"/>
              <a:gd name="adj2" fmla="val -8088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・事業化に向けて、途中見直した活動計画、気づきの観点からご記入ください</a:t>
            </a:r>
          </a:p>
        </p:txBody>
      </p:sp>
    </p:spTree>
    <p:extLst>
      <p:ext uri="{BB962C8B-B14F-4D97-AF65-F5344CB8AC3E}">
        <p14:creationId xmlns:p14="http://schemas.microsoft.com/office/powerpoint/2010/main" val="22685150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25BB633275BB4F95997480B61938F3" ma:contentTypeVersion="10" ma:contentTypeDescription="新しいドキュメントを作成します。" ma:contentTypeScope="" ma:versionID="6cd46a025c02ab8cc853ab1001e903b1">
  <xsd:schema xmlns:xsd="http://www.w3.org/2001/XMLSchema" xmlns:xs="http://www.w3.org/2001/XMLSchema" xmlns:p="http://schemas.microsoft.com/office/2006/metadata/properties" xmlns:ns2="b44e29d3-3902-4da6-a124-4b155c9c05ef" xmlns:ns3="d181ee71-6cc8-4b81-b29e-2f1320166cc8" targetNamespace="http://schemas.microsoft.com/office/2006/metadata/properties" ma:root="true" ma:fieldsID="2687c62eeacc695b816340d45130e034" ns2:_="" ns3:_="">
    <xsd:import namespace="b44e29d3-3902-4da6-a124-4b155c9c05ef"/>
    <xsd:import namespace="d181ee71-6cc8-4b81-b29e-2f1320166c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e29d3-3902-4da6-a124-4b155c9c05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_dlc_DocId" ma:index="10" nillable="true" ma:displayName="ドキュメント ID 値" ma:description="このアイテムに割り当てられているドキュメント ID の値です。" ma:internalName="_dlc_DocId" ma:readOnly="true">
      <xsd:simpleType>
        <xsd:restriction base="dms:Text"/>
      </xsd:simpleType>
    </xsd:element>
    <xsd:element name="_dlc_DocIdUrl" ma:index="11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LastSharedByUser" ma:index="13" nillable="true" ma:displayName="最新の共有 (ユーザー別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最新の共有 (時間別)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1ee71-6cc8-4b81-b29e-2f1320166c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4e29d3-3902-4da6-a124-4b155c9c05ef">JST20-764756788-1555</_dlc_DocId>
    <_dlc_DocIdUrl xmlns="b44e29d3-3902-4da6-a124-4b155c9c05ef">
      <Url>https://jst20.sharepoint.com/sites/soumu/_layouts/15/DocIdRedir.aspx?ID=JST20-764756788-1555</Url>
      <Description>JST20-764756788-1555</Description>
    </_dlc_DocIdUrl>
  </documentManagement>
</p:properties>
</file>

<file path=customXml/itemProps1.xml><?xml version="1.0" encoding="utf-8"?>
<ds:datastoreItem xmlns:ds="http://schemas.openxmlformats.org/officeDocument/2006/customXml" ds:itemID="{8CD555DC-63FE-4FC0-A588-AE68C0147BF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DC4D51A-3DB9-491A-886E-6E3906CEBC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DDB50B-2C38-4F0C-9C7E-E70F66DCF01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C1E85D2-EF74-43A7-8646-B09487C8D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4e29d3-3902-4da6-a124-4b155c9c05ef"/>
    <ds:schemaRef ds:uri="d181ee71-6cc8-4b81-b29e-2f1320166c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ABF6CBB-8B06-4413-9B78-E3FE851D8FE0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b44e29d3-3902-4da6-a124-4b155c9c05ef"/>
    <ds:schemaRef ds:uri="http://purl.org/dc/elements/1.1/"/>
    <ds:schemaRef ds:uri="http://schemas.microsoft.com/office/2006/metadata/properties"/>
    <ds:schemaRef ds:uri="http://www.w3.org/XML/1998/namespace"/>
    <ds:schemaRef ds:uri="d181ee71-6cc8-4b81-b29e-2f1320166cc8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3356</TotalTime>
  <Words>1709</Words>
  <Application>Microsoft Office PowerPoint</Application>
  <PresentationFormat>A4 210 x 297 mm</PresentationFormat>
  <Paragraphs>60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  <vt:lpstr>PowerPoint プレゼンテーション</vt:lpstr>
    </vt:vector>
  </TitlesOfParts>
  <Company>JST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JST_USER</dc:creator>
  <cp:lastModifiedBy>滝川　信也</cp:lastModifiedBy>
  <cp:revision>239</cp:revision>
  <cp:lastPrinted>2019-06-26T02:52:31Z</cp:lastPrinted>
  <dcterms:created xsi:type="dcterms:W3CDTF">2015-01-06T07:04:37Z</dcterms:created>
  <dcterms:modified xsi:type="dcterms:W3CDTF">2021-08-11T23:17:27Z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JST20-764756788-1145</vt:lpwstr>
  </property>
  <property fmtid="{D5CDD505-2E9C-101B-9397-08002B2CF9AE}" pid="3" name="_dlc_DocIdItemGuid">
    <vt:lpwstr>1d3fb796-e874-46da-ba95-b6f7289ab0e0</vt:lpwstr>
  </property>
  <property fmtid="{D5CDD505-2E9C-101B-9397-08002B2CF9AE}" pid="4" name="_dlc_DocIdUrl">
    <vt:lpwstr>https://jst20.sharepoint.com/sites/soumu/_layouts/15/DocIdRedir.aspx?ID=JST20-764756788-1145, JST20-764756788-1145</vt:lpwstr>
  </property>
  <property fmtid="{D5CDD505-2E9C-101B-9397-08002B2CF9AE}" pid="5" name="ContentTypeId">
    <vt:lpwstr>0x0101007E25BB633275BB4F95997480B61938F3</vt:lpwstr>
  </property>
</Properties>
</file>