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2" r:id="rId1"/>
  </p:sldMasterIdLst>
  <p:notesMasterIdLst>
    <p:notesMasterId r:id="rId3"/>
  </p:notesMasterIdLst>
  <p:sldIdLst>
    <p:sldId id="291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6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5050"/>
    <a:srgbClr val="FFFF99"/>
    <a:srgbClr val="00FFFF"/>
    <a:srgbClr val="FFFF00"/>
    <a:srgbClr val="FFCC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60" autoAdjust="0"/>
    <p:restoredTop sz="94712" autoAdjust="0"/>
  </p:normalViewPr>
  <p:slideViewPr>
    <p:cSldViewPr>
      <p:cViewPr varScale="1">
        <p:scale>
          <a:sx n="66" d="100"/>
          <a:sy n="66" d="100"/>
        </p:scale>
        <p:origin x="38" y="254"/>
      </p:cViewPr>
      <p:guideLst>
        <p:guide orient="horz" pos="356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8" cy="496967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8" cy="496967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4F64310D-6700-42CB-9BBB-4BF03F1DFCAA}" type="datetimeFigureOut">
              <a:rPr kumimoji="1" lang="ja-JP" altLang="en-US" smtClean="0"/>
              <a:pPr/>
              <a:t>2022/7/28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7713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1425" tIns="45712" rIns="91425" bIns="457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8" cy="496967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8" cy="496967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4A8882BA-8A9E-4E42-BADD-0F0A75DF3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786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ノート プレースホル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明朝" charset="-128"/>
            </a:endParaRPr>
          </a:p>
        </p:txBody>
      </p:sp>
      <p:sp>
        <p:nvSpPr>
          <p:cNvPr id="64516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1pPr>
            <a:lvl2pPr marL="746144" indent="-28500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2pPr>
            <a:lvl3pPr marL="1149639" indent="-227366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3pPr>
            <a:lvl4pPr marL="1610774" indent="-227366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4pPr>
            <a:lvl5pPr marL="2071911" indent="-227366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5pPr>
            <a:lvl6pPr marL="2533047" indent="-22736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6pPr>
            <a:lvl7pPr marL="2994183" indent="-22736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7pPr>
            <a:lvl8pPr marL="3455320" indent="-22736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8pPr>
            <a:lvl9pPr marL="3916456" indent="-22736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4C14EB3D-B7A7-41F9-B7E8-B9D0A14ED6F3}" type="slidenum">
              <a:rPr lang="en-US" altLang="ja-JP" smtClean="0">
                <a:ea typeface="ＭＳ Ｐゴシック" charset="-128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ja-JP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5717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0" y="-26988"/>
            <a:ext cx="9144000" cy="2232026"/>
          </a:xfrm>
          <a:prstGeom prst="rect">
            <a:avLst/>
          </a:prstGeom>
          <a:gradFill rotWithShape="1">
            <a:gsLst>
              <a:gs pos="0">
                <a:srgbClr val="33CCFF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Oval 13"/>
          <p:cNvSpPr>
            <a:spLocks noChangeArrowheads="1"/>
          </p:cNvSpPr>
          <p:nvPr userDrawn="1"/>
        </p:nvSpPr>
        <p:spPr bwMode="auto">
          <a:xfrm>
            <a:off x="4426927" y="3717925"/>
            <a:ext cx="216877" cy="2159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pic>
        <p:nvPicPr>
          <p:cNvPr id="6" name="Picture 14" descr="和英タテ小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104" y="5013326"/>
            <a:ext cx="1143000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5"/>
          <p:cNvSpPr>
            <a:spLocks noChangeArrowheads="1"/>
          </p:cNvSpPr>
          <p:nvPr userDrawn="1"/>
        </p:nvSpPr>
        <p:spPr bwMode="auto">
          <a:xfrm>
            <a:off x="1466" y="6742114"/>
            <a:ext cx="9144000" cy="1428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058A6581-D394-4FDD-B55A-B3D2CDF697F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9308637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E866D998-B3EE-455E-AABB-1E665F7024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6724042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31523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A888C8A2-B4B0-4EB2-B2BF-79019511CB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1045172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2338" y="1600200"/>
            <a:ext cx="4044462" cy="21859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2338" y="3938589"/>
            <a:ext cx="4044462" cy="21875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22EA97D5-89E3-4DB4-8CDD-8830588756A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418708"/>
      </p:ext>
    </p:extLst>
  </p:cSld>
  <p:clrMapOvr>
    <a:masterClrMapping/>
  </p:clrMapOvr>
  <p:transition/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778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196975"/>
            <a:ext cx="4044462" cy="49291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2338" y="1196975"/>
            <a:ext cx="4044462" cy="23876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2338" y="3736975"/>
            <a:ext cx="4044462" cy="23891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0B426-A0D7-47E5-9FF0-B64BA1A80C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02946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778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196975"/>
            <a:ext cx="4044462" cy="49291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2338" y="1196975"/>
            <a:ext cx="4044462" cy="49291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632C0-01F7-4998-8503-1E2E0ADE8F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6308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F3EF5C99-175F-40A0-A79B-A33B2DB9C3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387854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EE29E86F-960C-4382-AC72-0FD9C15D31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231934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D0EB298F-950F-413C-B139-5F1EA08CD1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073823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8EE412F3-0E45-434E-ADFB-D15372931D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929000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ECE052F0-8C7A-42B5-976D-A6E6622B45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423738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42B2FE64-322A-4984-85BE-8578798C96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118649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6D9C4D1C-6D7C-429D-80B8-53C6E94C8B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851083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08E237BF-D280-4C2F-A6AF-F538575BE7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857272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20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400" u="none">
                <a:solidFill>
                  <a:srgbClr val="000000"/>
                </a:solidFill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/>
          </a:p>
        </p:txBody>
      </p:sp>
      <p:sp>
        <p:nvSpPr>
          <p:cNvPr id="1420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1" sz="1400" u="none">
                <a:solidFill>
                  <a:srgbClr val="000000"/>
                </a:solidFill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/>
          </a:p>
        </p:txBody>
      </p:sp>
      <p:sp>
        <p:nvSpPr>
          <p:cNvPr id="1420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400" u="none">
                <a:solidFill>
                  <a:srgbClr val="000000"/>
                </a:solidFill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867ECA-C0CC-44C5-96BA-E4C6126C1706}" type="slidenum">
              <a:rPr lang="en-US" altLang="ja-JP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6804025"/>
            <a:ext cx="9144000" cy="6985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600">
              <a:solidFill>
                <a:srgbClr val="FFFFFF"/>
              </a:solidFill>
              <a:ea typeface="HGP創英角ｺﾞｼｯｸUB" pitchFamily="50" charset="-128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-5862" y="3175"/>
            <a:ext cx="9144000" cy="6985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600">
              <a:solidFill>
                <a:srgbClr val="FFFFFF"/>
              </a:solidFill>
              <a:ea typeface="HGP創英角ｺﾞｼｯｸUB" pitchFamily="50" charset="-128"/>
            </a:endParaRPr>
          </a:p>
        </p:txBody>
      </p:sp>
      <p:pic>
        <p:nvPicPr>
          <p:cNvPr id="1033" name="Picture 11" descr="プレゼン中頁用_和1#7133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21414"/>
            <a:ext cx="9144000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4199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9" name="Rectangle 4"/>
          <p:cNvSpPr>
            <a:spLocks noChangeArrowheads="1"/>
          </p:cNvSpPr>
          <p:nvPr/>
        </p:nvSpPr>
        <p:spPr bwMode="auto">
          <a:xfrm>
            <a:off x="0" y="-26987"/>
            <a:ext cx="9144000" cy="476251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lIns="91423" tIns="45712" rIns="91423" bIns="45712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拠点都市環境整備型により設立されたベンチャー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14832" y="944956"/>
            <a:ext cx="8928992" cy="865955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採択課題名：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研究代表者：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大学名　研究科</a:t>
            </a: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zh-CN" sz="16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役職</a:t>
            </a: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氏名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endParaRPr lang="ja-JP" altLang="en-US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30110" y="1606061"/>
            <a:ext cx="9198768" cy="357136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br>
              <a:rPr lang="en-US" altLang="ja-JP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ja-JP" altLang="en-US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100176" y="2034025"/>
            <a:ext cx="8928992" cy="2419379"/>
          </a:xfrm>
          <a:prstGeom prst="roundRect">
            <a:avLst>
              <a:gd name="adj" fmla="val 3860"/>
            </a:avLst>
          </a:prstGeom>
          <a:noFill/>
          <a:ln w="9525">
            <a:solidFill>
              <a:srgbClr val="002060"/>
            </a:solidFill>
            <a:prstDash val="solid"/>
          </a:ln>
        </p:spPr>
        <p:txBody>
          <a:bodyPr wrap="square" anchor="ctr">
            <a:spAutoFit/>
          </a:bodyPr>
          <a:lstStyle/>
          <a:p>
            <a:pPr marL="285750" indent="-360000">
              <a:lnSpc>
                <a:spcPts val="15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社名：○○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360000">
              <a:lnSpc>
                <a:spcPts val="15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設立日：平成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zh-TW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zh-TW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○日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360000">
              <a:lnSpc>
                <a:spcPts val="15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所在地：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○○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360000">
              <a:lnSpc>
                <a:spcPts val="15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事業概要：○○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360000">
              <a:lnSpc>
                <a:spcPts val="6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360000">
              <a:lnSpc>
                <a:spcPts val="6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トピックス：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令和○年○月　○○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00"/>
              </a:lnSpc>
              <a:spcBef>
                <a:spcPts val="1200"/>
              </a:spcBef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　　　　　　　　　　　　令和○年○月　○○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-457200">
              <a:lnSpc>
                <a:spcPts val="1800"/>
              </a:lnSpc>
              <a:spcBef>
                <a:spcPts val="1200"/>
              </a:spcBef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B54A328-5890-4E83-A1B4-69AA159F84EB}"/>
              </a:ext>
            </a:extLst>
          </p:cNvPr>
          <p:cNvSpPr/>
          <p:nvPr/>
        </p:nvSpPr>
        <p:spPr>
          <a:xfrm>
            <a:off x="100176" y="342820"/>
            <a:ext cx="894364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457200">
              <a:lnSpc>
                <a:spcPts val="1800"/>
              </a:lnSpc>
              <a:buFont typeface="Wingdings" panose="05000000000000000000" pitchFamily="2" charset="2"/>
              <a:buChar char="Ø"/>
              <a:defRPr/>
            </a:pP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事業の狙い：○○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0C5EF7F-F41D-4F75-B748-B7F4E4F93092}"/>
              </a:ext>
            </a:extLst>
          </p:cNvPr>
          <p:cNvSpPr/>
          <p:nvPr/>
        </p:nvSpPr>
        <p:spPr bwMode="auto">
          <a:xfrm>
            <a:off x="1331640" y="4581128"/>
            <a:ext cx="3168352" cy="19442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3366FF">
                <a:gamma/>
                <a:shade val="60000"/>
                <a:invGamma/>
              </a:srgbClr>
            </a:prst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3600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HGP創英角ｺﾞｼｯｸUB" pitchFamily="50" charset="-128"/>
              </a:rPr>
              <a:t>図または表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425EE31-4345-4C7A-B2CC-BBD8ACD44109}"/>
              </a:ext>
            </a:extLst>
          </p:cNvPr>
          <p:cNvSpPr/>
          <p:nvPr/>
        </p:nvSpPr>
        <p:spPr bwMode="auto">
          <a:xfrm>
            <a:off x="5436096" y="4581128"/>
            <a:ext cx="3168352" cy="19442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3366FF">
                <a:gamma/>
                <a:shade val="60000"/>
                <a:invGamma/>
              </a:srgbClr>
            </a:prst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3600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HGP創英角ｺﾞｼｯｸUB" pitchFamily="50" charset="-128"/>
              </a:rPr>
              <a:t>図または表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D68ADEF-E733-46AF-BD33-9808C4F56F1B}"/>
              </a:ext>
            </a:extLst>
          </p:cNvPr>
          <p:cNvSpPr txBox="1"/>
          <p:nvPr/>
        </p:nvSpPr>
        <p:spPr>
          <a:xfrm>
            <a:off x="1698976" y="6591063"/>
            <a:ext cx="24432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/>
              <a:t>web</a:t>
            </a:r>
            <a:r>
              <a:rPr kumimoji="1" lang="ja-JP" altLang="en-US" sz="1050" dirty="0"/>
              <a:t>から引用する場合はアドレスも記載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63E7CC5-CA1F-4817-BDB4-66A4A5F36E85}"/>
              </a:ext>
            </a:extLst>
          </p:cNvPr>
          <p:cNvSpPr txBox="1"/>
          <p:nvPr/>
        </p:nvSpPr>
        <p:spPr>
          <a:xfrm>
            <a:off x="2788942" y="2266238"/>
            <a:ext cx="4879402" cy="584775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kern="0" dirty="0">
                <a:solidFill>
                  <a:srgbClr val="FF0000"/>
                </a:solidFill>
              </a:rPr>
              <a:t>事業の成果として、公開させて頂く場合がありので、</a:t>
            </a:r>
            <a:endParaRPr lang="en-US" altLang="ja-JP" sz="1600" b="1" kern="0" dirty="0">
              <a:solidFill>
                <a:srgbClr val="FF0000"/>
              </a:solidFill>
            </a:endParaRPr>
          </a:p>
          <a:p>
            <a:pPr algn="ctr"/>
            <a:r>
              <a:rPr lang="ja-JP" altLang="en-US" sz="1600" b="1" kern="0" dirty="0">
                <a:solidFill>
                  <a:srgbClr val="FF0000"/>
                </a:solidFill>
              </a:rPr>
              <a:t>公開可能な情報をご記載願います</a:t>
            </a:r>
          </a:p>
        </p:txBody>
      </p:sp>
    </p:spTree>
    <p:extLst>
      <p:ext uri="{BB962C8B-B14F-4D97-AF65-F5344CB8AC3E}">
        <p14:creationId xmlns:p14="http://schemas.microsoft.com/office/powerpoint/2010/main" val="1464909965"/>
      </p:ext>
    </p:extLst>
  </p:cSld>
  <p:clrMapOvr>
    <a:masterClrMapping/>
  </p:clrMapOvr>
</p:sld>
</file>

<file path=ppt/theme/theme1.xml><?xml version="1.0" encoding="utf-8"?>
<a:theme xmlns:a="http://schemas.openxmlformats.org/drawingml/2006/main" name="講演資料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講演資料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>
          <a:prstShdw prst="shdw17" dist="17961" dir="2700000">
            <a:srgbClr val="3366FF">
              <a:gamma/>
              <a:shade val="60000"/>
              <a:invGamma/>
            </a:srgbClr>
          </a:prstShdw>
        </a:effectLst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>
          <a:prstShdw prst="shdw17" dist="17961" dir="2700000">
            <a:srgbClr val="3366FF">
              <a:gamma/>
              <a:shade val="60000"/>
              <a:invGamma/>
            </a:srgbClr>
          </a:prstShdw>
        </a:effectLst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講演資料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講演資料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講演資料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講演資料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講演資料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講演資料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講演資料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講演資料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講演資料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講演資料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講演資料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講演資料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102</Words>
  <Application>Microsoft Office PowerPoint</Application>
  <PresentationFormat>画面に合わせる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Wingdings</vt:lpstr>
      <vt:lpstr>講演資料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created xsi:type="dcterms:W3CDTF">2022-07-28T01:01:35Z</dcterms:created>
  <dcterms:modified xsi:type="dcterms:W3CDTF">2022-07-28T01:01:43Z</dcterms:modified>
</cp:coreProperties>
</file>