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handoutMasterIdLst>
    <p:handoutMasterId r:id="rId17"/>
  </p:handoutMasterIdLst>
  <p:sldIdLst>
    <p:sldId id="315" r:id="rId2"/>
    <p:sldId id="318" r:id="rId3"/>
    <p:sldId id="9380" r:id="rId4"/>
    <p:sldId id="9376" r:id="rId5"/>
    <p:sldId id="9372" r:id="rId6"/>
    <p:sldId id="9361" r:id="rId7"/>
    <p:sldId id="9359" r:id="rId8"/>
    <p:sldId id="9377" r:id="rId9"/>
    <p:sldId id="9375" r:id="rId10"/>
    <p:sldId id="9378" r:id="rId11"/>
    <p:sldId id="9363" r:id="rId12"/>
    <p:sldId id="9368" r:id="rId13"/>
    <p:sldId id="9370" r:id="rId14"/>
    <p:sldId id="9379" r:id="rId15"/>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6600"/>
    <a:srgbClr val="4A7EBB"/>
    <a:srgbClr val="385D8A"/>
    <a:srgbClr val="4F81BD"/>
    <a:srgbClr val="000000"/>
    <a:srgbClr val="0066FF"/>
    <a:srgbClr val="42FD23"/>
    <a:srgbClr val="95FD17"/>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16" autoAdjust="0"/>
    <p:restoredTop sz="94660" autoAdjust="0"/>
  </p:normalViewPr>
  <p:slideViewPr>
    <p:cSldViewPr>
      <p:cViewPr varScale="1">
        <p:scale>
          <a:sx n="95" d="100"/>
          <a:sy n="95" d="100"/>
        </p:scale>
        <p:origin x="1152"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notesViewPr>
    <p:cSldViewPr>
      <p:cViewPr>
        <p:scale>
          <a:sx n="200" d="100"/>
          <a:sy n="200" d="100"/>
        </p:scale>
        <p:origin x="-1164" y="-1023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1B1E098-12D3-485C-902E-B9CC7C49BD3E}"/>
              </a:ext>
            </a:extLst>
          </p:cNvPr>
          <p:cNvSpPr>
            <a:spLocks noGrp="1"/>
          </p:cNvSpPr>
          <p:nvPr>
            <p:ph type="hdr" sz="quarter"/>
          </p:nvPr>
        </p:nvSpPr>
        <p:spPr>
          <a:xfrm>
            <a:off x="3" y="7"/>
            <a:ext cx="2949990" cy="497969"/>
          </a:xfrm>
          <a:prstGeom prst="rect">
            <a:avLst/>
          </a:prstGeom>
        </p:spPr>
        <p:txBody>
          <a:bodyPr vert="horz" lIns="88340" tIns="44170" rIns="88340" bIns="44170" rtlCol="0"/>
          <a:lstStyle>
            <a:lvl1pPr algn="l">
              <a:defRPr sz="1200"/>
            </a:lvl1pPr>
          </a:lstStyle>
          <a:p>
            <a:endParaRPr kumimoji="1" lang="ja-JP" altLang="en-US"/>
          </a:p>
        </p:txBody>
      </p:sp>
      <p:sp>
        <p:nvSpPr>
          <p:cNvPr id="4" name="フッター プレースホルダー 3">
            <a:extLst>
              <a:ext uri="{FF2B5EF4-FFF2-40B4-BE49-F238E27FC236}">
                <a16:creationId xmlns:a16="http://schemas.microsoft.com/office/drawing/2014/main" id="{C0862779-237E-47B0-BC4D-735B96457075}"/>
              </a:ext>
            </a:extLst>
          </p:cNvPr>
          <p:cNvSpPr>
            <a:spLocks noGrp="1"/>
          </p:cNvSpPr>
          <p:nvPr>
            <p:ph type="ftr" sz="quarter" idx="2"/>
          </p:nvPr>
        </p:nvSpPr>
        <p:spPr>
          <a:xfrm>
            <a:off x="3" y="9441375"/>
            <a:ext cx="2949990" cy="497969"/>
          </a:xfrm>
          <a:prstGeom prst="rect">
            <a:avLst/>
          </a:prstGeom>
        </p:spPr>
        <p:txBody>
          <a:bodyPr vert="horz" lIns="88340" tIns="44170" rIns="88340" bIns="44170" rtlCol="0" anchor="b"/>
          <a:lstStyle>
            <a:lvl1pPr algn="l">
              <a:defRPr sz="1200"/>
            </a:lvl1pPr>
          </a:lstStyle>
          <a:p>
            <a:endParaRPr kumimoji="1" lang="ja-JP" altLang="en-US"/>
          </a:p>
        </p:txBody>
      </p:sp>
    </p:spTree>
    <p:extLst>
      <p:ext uri="{BB962C8B-B14F-4D97-AF65-F5344CB8AC3E}">
        <p14:creationId xmlns:p14="http://schemas.microsoft.com/office/powerpoint/2010/main" val="33231722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8"/>
            <a:ext cx="2951071" cy="497288"/>
          </a:xfrm>
          <a:prstGeom prst="rect">
            <a:avLst/>
          </a:prstGeom>
        </p:spPr>
        <p:txBody>
          <a:bodyPr vert="horz" lIns="92228" tIns="46114" rIns="92228" bIns="46114"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4527" y="8"/>
            <a:ext cx="2951071" cy="497288"/>
          </a:xfrm>
          <a:prstGeom prst="rect">
            <a:avLst/>
          </a:prstGeom>
        </p:spPr>
        <p:txBody>
          <a:bodyPr vert="horz" lIns="92228" tIns="46114" rIns="92228" bIns="46114" rtlCol="0"/>
          <a:lstStyle>
            <a:lvl1pPr algn="r" fontAlgn="auto">
              <a:spcBef>
                <a:spcPts val="0"/>
              </a:spcBef>
              <a:spcAft>
                <a:spcPts val="0"/>
              </a:spcAft>
              <a:defRPr sz="1200" smtClean="0">
                <a:latin typeface="+mn-lt"/>
                <a:ea typeface="+mn-ea"/>
              </a:defRPr>
            </a:lvl1pPr>
          </a:lstStyle>
          <a:p>
            <a:pPr>
              <a:defRPr/>
            </a:pPr>
            <a:fld id="{4520544F-4AF2-44BB-A22F-F443D7773F09}" type="datetimeFigureOut">
              <a:rPr lang="ja-JP" altLang="en-US"/>
              <a:pPr>
                <a:defRPr/>
              </a:pPr>
              <a:t>2022/8/4</a:t>
            </a:fld>
            <a:endParaRPr lang="ja-JP" altLang="en-US"/>
          </a:p>
        </p:txBody>
      </p:sp>
      <p:sp>
        <p:nvSpPr>
          <p:cNvPr id="4" name="スライド イメージ プレースホルダー 3"/>
          <p:cNvSpPr>
            <a:spLocks noGrp="1" noRot="1" noChangeAspect="1"/>
          </p:cNvSpPr>
          <p:nvPr>
            <p:ph type="sldImg" idx="2"/>
          </p:nvPr>
        </p:nvSpPr>
        <p:spPr>
          <a:xfrm>
            <a:off x="917575" y="744538"/>
            <a:ext cx="4972050" cy="3729037"/>
          </a:xfrm>
          <a:prstGeom prst="rect">
            <a:avLst/>
          </a:prstGeom>
          <a:noFill/>
          <a:ln w="12700">
            <a:solidFill>
              <a:prstClr val="black"/>
            </a:solidFill>
          </a:ln>
        </p:spPr>
        <p:txBody>
          <a:bodyPr vert="horz" lIns="92228" tIns="46114" rIns="92228" bIns="46114" rtlCol="0" anchor="ctr"/>
          <a:lstStyle/>
          <a:p>
            <a:pPr lvl="0"/>
            <a:endParaRPr lang="ja-JP" altLang="en-US" noProof="0"/>
          </a:p>
        </p:txBody>
      </p:sp>
      <p:sp>
        <p:nvSpPr>
          <p:cNvPr id="5" name="ノート プレースホルダー 4"/>
          <p:cNvSpPr>
            <a:spLocks noGrp="1"/>
          </p:cNvSpPr>
          <p:nvPr>
            <p:ph type="body" sz="quarter" idx="3"/>
          </p:nvPr>
        </p:nvSpPr>
        <p:spPr>
          <a:xfrm>
            <a:off x="680400" y="4720227"/>
            <a:ext cx="5446402" cy="4473982"/>
          </a:xfrm>
          <a:prstGeom prst="rect">
            <a:avLst/>
          </a:prstGeom>
        </p:spPr>
        <p:txBody>
          <a:bodyPr vert="horz" lIns="92228" tIns="46114" rIns="92228" bIns="4611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2" y="9440460"/>
            <a:ext cx="2951071" cy="497288"/>
          </a:xfrm>
          <a:prstGeom prst="rect">
            <a:avLst/>
          </a:prstGeom>
        </p:spPr>
        <p:txBody>
          <a:bodyPr vert="horz" lIns="92228" tIns="46114" rIns="92228" bIns="46114"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4527" y="9440460"/>
            <a:ext cx="2951071" cy="497288"/>
          </a:xfrm>
          <a:prstGeom prst="rect">
            <a:avLst/>
          </a:prstGeom>
        </p:spPr>
        <p:txBody>
          <a:bodyPr vert="horz" lIns="92228" tIns="46114" rIns="92228" bIns="46114" rtlCol="0" anchor="b"/>
          <a:lstStyle>
            <a:lvl1pPr algn="r" fontAlgn="auto">
              <a:spcBef>
                <a:spcPts val="0"/>
              </a:spcBef>
              <a:spcAft>
                <a:spcPts val="0"/>
              </a:spcAft>
              <a:defRPr sz="1200" smtClean="0">
                <a:latin typeface="+mn-lt"/>
                <a:ea typeface="+mn-ea"/>
              </a:defRPr>
            </a:lvl1pPr>
          </a:lstStyle>
          <a:p>
            <a:pPr>
              <a:defRPr/>
            </a:pPr>
            <a:fld id="{D600B772-D902-45F6-9F77-3DEA2EAFC61A}" type="slidenum">
              <a:rPr lang="ja-JP" altLang="en-US"/>
              <a:pPr>
                <a:defRPr/>
              </a:pPr>
              <a:t>‹#›</a:t>
            </a:fld>
            <a:endParaRPr lang="ja-JP" altLang="en-US"/>
          </a:p>
        </p:txBody>
      </p:sp>
    </p:spTree>
    <p:extLst>
      <p:ext uri="{BB962C8B-B14F-4D97-AF65-F5344CB8AC3E}">
        <p14:creationId xmlns:p14="http://schemas.microsoft.com/office/powerpoint/2010/main" val="3163939362"/>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4"/>
            <a:ext cx="77724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562751" indent="0" algn="ctr">
              <a:buNone/>
              <a:defRPr>
                <a:solidFill>
                  <a:schemeClr val="tx1">
                    <a:tint val="75000"/>
                  </a:schemeClr>
                </a:solidFill>
              </a:defRPr>
            </a:lvl2pPr>
            <a:lvl3pPr marL="1125500" indent="0" algn="ctr">
              <a:buNone/>
              <a:defRPr>
                <a:solidFill>
                  <a:schemeClr val="tx1">
                    <a:tint val="75000"/>
                  </a:schemeClr>
                </a:solidFill>
              </a:defRPr>
            </a:lvl3pPr>
            <a:lvl4pPr marL="1688249" indent="0" algn="ctr">
              <a:buNone/>
              <a:defRPr>
                <a:solidFill>
                  <a:schemeClr val="tx1">
                    <a:tint val="75000"/>
                  </a:schemeClr>
                </a:solidFill>
              </a:defRPr>
            </a:lvl4pPr>
            <a:lvl5pPr marL="2251000" indent="0" algn="ctr">
              <a:buNone/>
              <a:defRPr>
                <a:solidFill>
                  <a:schemeClr val="tx1">
                    <a:tint val="75000"/>
                  </a:schemeClr>
                </a:solidFill>
              </a:defRPr>
            </a:lvl5pPr>
            <a:lvl6pPr marL="2813749" indent="0" algn="ctr">
              <a:buNone/>
              <a:defRPr>
                <a:solidFill>
                  <a:schemeClr val="tx1">
                    <a:tint val="75000"/>
                  </a:schemeClr>
                </a:solidFill>
              </a:defRPr>
            </a:lvl6pPr>
            <a:lvl7pPr marL="3376499" indent="0" algn="ctr">
              <a:buNone/>
              <a:defRPr>
                <a:solidFill>
                  <a:schemeClr val="tx1">
                    <a:tint val="75000"/>
                  </a:schemeClr>
                </a:solidFill>
              </a:defRPr>
            </a:lvl7pPr>
            <a:lvl8pPr marL="3939249" indent="0" algn="ctr">
              <a:buNone/>
              <a:defRPr>
                <a:solidFill>
                  <a:schemeClr val="tx1">
                    <a:tint val="75000"/>
                  </a:schemeClr>
                </a:solidFill>
              </a:defRPr>
            </a:lvl8pPr>
            <a:lvl9pPr marL="4501998"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6A7C997E-C371-4E38-BDA8-4BDE41AD3C0C}" type="datetime1">
              <a:rPr lang="ja-JP" altLang="en-US" smtClean="0"/>
              <a:t>2022/8/4</a:t>
            </a:fld>
            <a:endParaRPr lang="ja-JP" altLang="en-US"/>
          </a:p>
        </p:txBody>
      </p:sp>
      <p:sp>
        <p:nvSpPr>
          <p:cNvPr id="5"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a:xfrm>
            <a:off x="7010400" y="0"/>
            <a:ext cx="2133600" cy="365125"/>
          </a:xfrm>
        </p:spPr>
        <p:txBody>
          <a:bodyPr/>
          <a:lstStyle>
            <a:lvl1pPr>
              <a:defRPr sz="2000">
                <a:solidFill>
                  <a:schemeClr val="bg1">
                    <a:lumMod val="85000"/>
                  </a:schemeClr>
                </a:solidFill>
              </a:defRPr>
            </a:lvl1pPr>
          </a:lstStyle>
          <a:p>
            <a:pPr>
              <a:defRPr/>
            </a:pPr>
            <a:fld id="{ED67F9F1-47E4-4B57-8C92-3A7E612D0C3D}" type="slidenum">
              <a:rPr lang="ja-JP" altLang="en-US" smtClean="0"/>
              <a:pPr>
                <a:defRPr/>
              </a:pPr>
              <a:t>‹#›</a:t>
            </a:fld>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1600206"/>
            <a:ext cx="82296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EAE7B897-396A-46A7-8146-0553509FD372}" type="datetime1">
              <a:rPr lang="ja-JP" altLang="en-US" smtClean="0"/>
              <a:t>2022/8/4</a:t>
            </a:fld>
            <a:endParaRPr lang="ja-JP" altLang="en-US"/>
          </a:p>
        </p:txBody>
      </p:sp>
      <p:sp>
        <p:nvSpPr>
          <p:cNvPr id="5"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3C1A3E4-BB07-4EC6-9196-57C4E8F376EF}"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7"/>
            <a:ext cx="2057400" cy="5851525"/>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47"/>
            <a:ext cx="6019800" cy="58515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017B5CF7-DF3E-4A0D-A001-5020EFD7B2DF}" type="datetime1">
              <a:rPr lang="ja-JP" altLang="en-US" smtClean="0"/>
              <a:t>2022/8/4</a:t>
            </a:fld>
            <a:endParaRPr lang="ja-JP" altLang="en-US"/>
          </a:p>
        </p:txBody>
      </p:sp>
      <p:sp>
        <p:nvSpPr>
          <p:cNvPr id="5"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E135BB7-FE3E-428A-963E-261AE3D47D2F}"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457200" y="1600206"/>
            <a:ext cx="82296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AC0E1008-E62B-4CC5-BC6E-7B89BA5D24FF}" type="datetime1">
              <a:rPr lang="ja-JP" altLang="en-US" smtClean="0"/>
              <a:t>2022/8/4</a:t>
            </a:fld>
            <a:endParaRPr lang="ja-JP" altLang="en-US"/>
          </a:p>
        </p:txBody>
      </p:sp>
      <p:sp>
        <p:nvSpPr>
          <p:cNvPr id="5"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5E1C996-EB88-4BB0-87D6-AE2E83B975AD}"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9"/>
            <a:ext cx="7772400" cy="1362075"/>
          </a:xfrm>
          <a:prstGeom prst="rect">
            <a:avLst/>
          </a:prstGeom>
        </p:spPr>
        <p:txBody>
          <a:bodyPr anchor="t"/>
          <a:lstStyle>
            <a:lvl1pPr algn="l">
              <a:defRPr sz="4923"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a:prstGeom prst="rect">
            <a:avLst/>
          </a:prstGeom>
        </p:spPr>
        <p:txBody>
          <a:bodyPr anchor="b"/>
          <a:lstStyle>
            <a:lvl1pPr marL="0" indent="0">
              <a:buNone/>
              <a:defRPr sz="2462">
                <a:solidFill>
                  <a:schemeClr val="tx1">
                    <a:tint val="75000"/>
                  </a:schemeClr>
                </a:solidFill>
              </a:defRPr>
            </a:lvl1pPr>
            <a:lvl2pPr marL="562751" indent="0">
              <a:buNone/>
              <a:defRPr sz="2215">
                <a:solidFill>
                  <a:schemeClr val="tx1">
                    <a:tint val="75000"/>
                  </a:schemeClr>
                </a:solidFill>
              </a:defRPr>
            </a:lvl2pPr>
            <a:lvl3pPr marL="1125500" indent="0">
              <a:buNone/>
              <a:defRPr sz="1969">
                <a:solidFill>
                  <a:schemeClr val="tx1">
                    <a:tint val="75000"/>
                  </a:schemeClr>
                </a:solidFill>
              </a:defRPr>
            </a:lvl3pPr>
            <a:lvl4pPr marL="1688249" indent="0">
              <a:buNone/>
              <a:defRPr sz="1723">
                <a:solidFill>
                  <a:schemeClr val="tx1">
                    <a:tint val="75000"/>
                  </a:schemeClr>
                </a:solidFill>
              </a:defRPr>
            </a:lvl4pPr>
            <a:lvl5pPr marL="2251000" indent="0">
              <a:buNone/>
              <a:defRPr sz="1723">
                <a:solidFill>
                  <a:schemeClr val="tx1">
                    <a:tint val="75000"/>
                  </a:schemeClr>
                </a:solidFill>
              </a:defRPr>
            </a:lvl5pPr>
            <a:lvl6pPr marL="2813749" indent="0">
              <a:buNone/>
              <a:defRPr sz="1723">
                <a:solidFill>
                  <a:schemeClr val="tx1">
                    <a:tint val="75000"/>
                  </a:schemeClr>
                </a:solidFill>
              </a:defRPr>
            </a:lvl6pPr>
            <a:lvl7pPr marL="3376499" indent="0">
              <a:buNone/>
              <a:defRPr sz="1723">
                <a:solidFill>
                  <a:schemeClr val="tx1">
                    <a:tint val="75000"/>
                  </a:schemeClr>
                </a:solidFill>
              </a:defRPr>
            </a:lvl7pPr>
            <a:lvl8pPr marL="3939249" indent="0">
              <a:buNone/>
              <a:defRPr sz="1723">
                <a:solidFill>
                  <a:schemeClr val="tx1">
                    <a:tint val="75000"/>
                  </a:schemeClr>
                </a:solidFill>
              </a:defRPr>
            </a:lvl8pPr>
            <a:lvl9pPr marL="4501998" indent="0">
              <a:buNone/>
              <a:defRPr sz="1723">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23EBCD68-64DA-4156-BE1A-B80985C0A671}" type="datetime1">
              <a:rPr lang="ja-JP" altLang="en-US" smtClean="0"/>
              <a:t>2022/8/4</a:t>
            </a:fld>
            <a:endParaRPr lang="ja-JP" altLang="en-US"/>
          </a:p>
        </p:txBody>
      </p:sp>
      <p:sp>
        <p:nvSpPr>
          <p:cNvPr id="5"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D618CB0B-A335-476E-9BE0-11D1B6450B7C}"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6"/>
            <a:ext cx="4038600" cy="4525963"/>
          </a:xfrm>
          <a:prstGeom prst="rect">
            <a:avLst/>
          </a:prstGeom>
        </p:spPr>
        <p:txBody>
          <a:bodyPr/>
          <a:lstStyle>
            <a:lvl1pPr>
              <a:defRPr sz="3446"/>
            </a:lvl1pPr>
            <a:lvl2pPr>
              <a:defRPr sz="2954"/>
            </a:lvl2pPr>
            <a:lvl3pPr>
              <a:defRPr sz="2462"/>
            </a:lvl3pPr>
            <a:lvl4pPr>
              <a:defRPr sz="2215"/>
            </a:lvl4pPr>
            <a:lvl5pPr>
              <a:defRPr sz="2215"/>
            </a:lvl5pPr>
            <a:lvl6pPr>
              <a:defRPr sz="2215"/>
            </a:lvl6pPr>
            <a:lvl7pPr>
              <a:defRPr sz="2215"/>
            </a:lvl7pPr>
            <a:lvl8pPr>
              <a:defRPr sz="2215"/>
            </a:lvl8pPr>
            <a:lvl9pPr>
              <a:defRPr sz="221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6"/>
            <a:ext cx="4038600" cy="4525963"/>
          </a:xfrm>
          <a:prstGeom prst="rect">
            <a:avLst/>
          </a:prstGeom>
        </p:spPr>
        <p:txBody>
          <a:bodyPr/>
          <a:lstStyle>
            <a:lvl1pPr>
              <a:defRPr sz="3446"/>
            </a:lvl1pPr>
            <a:lvl2pPr>
              <a:defRPr sz="2954"/>
            </a:lvl2pPr>
            <a:lvl3pPr>
              <a:defRPr sz="2462"/>
            </a:lvl3pPr>
            <a:lvl4pPr>
              <a:defRPr sz="2215"/>
            </a:lvl4pPr>
            <a:lvl5pPr>
              <a:defRPr sz="2215"/>
            </a:lvl5pPr>
            <a:lvl6pPr>
              <a:defRPr sz="2215"/>
            </a:lvl6pPr>
            <a:lvl7pPr>
              <a:defRPr sz="2215"/>
            </a:lvl7pPr>
            <a:lvl8pPr>
              <a:defRPr sz="2215"/>
            </a:lvl8pPr>
            <a:lvl9pPr>
              <a:defRPr sz="221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9C430797-EBA5-42D8-A601-EE4C834B5BB6}" type="datetime1">
              <a:rPr lang="ja-JP" altLang="en-US" smtClean="0"/>
              <a:t>2022/8/4</a:t>
            </a:fld>
            <a:endParaRPr lang="ja-JP" altLang="en-US"/>
          </a:p>
        </p:txBody>
      </p:sp>
      <p:sp>
        <p:nvSpPr>
          <p:cNvPr id="6"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8D680E70-E63C-4428-82D7-6149792B2FBC}"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a:prstGeom prst="rect">
            <a:avLst/>
          </a:prstGeom>
        </p:spPr>
        <p:txBody>
          <a:bodyPr anchor="b"/>
          <a:lstStyle>
            <a:lvl1pPr marL="0" indent="0">
              <a:buNone/>
              <a:defRPr sz="2954" b="1"/>
            </a:lvl1pPr>
            <a:lvl2pPr marL="562751" indent="0">
              <a:buNone/>
              <a:defRPr sz="2462" b="1"/>
            </a:lvl2pPr>
            <a:lvl3pPr marL="1125500" indent="0">
              <a:buNone/>
              <a:defRPr sz="2215" b="1"/>
            </a:lvl3pPr>
            <a:lvl4pPr marL="1688249" indent="0">
              <a:buNone/>
              <a:defRPr sz="1969" b="1"/>
            </a:lvl4pPr>
            <a:lvl5pPr marL="2251000" indent="0">
              <a:buNone/>
              <a:defRPr sz="1969" b="1"/>
            </a:lvl5pPr>
            <a:lvl6pPr marL="2813749" indent="0">
              <a:buNone/>
              <a:defRPr sz="1969" b="1"/>
            </a:lvl6pPr>
            <a:lvl7pPr marL="3376499" indent="0">
              <a:buNone/>
              <a:defRPr sz="1969" b="1"/>
            </a:lvl7pPr>
            <a:lvl8pPr marL="3939249" indent="0">
              <a:buNone/>
              <a:defRPr sz="1969" b="1"/>
            </a:lvl8pPr>
            <a:lvl9pPr marL="4501998" indent="0">
              <a:buNone/>
              <a:defRPr sz="1969"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a:prstGeom prst="rect">
            <a:avLst/>
          </a:prstGeom>
        </p:spPr>
        <p:txBody>
          <a:bodyPr/>
          <a:lstStyle>
            <a:lvl1pPr>
              <a:defRPr sz="2954"/>
            </a:lvl1pPr>
            <a:lvl2pPr>
              <a:defRPr sz="2462"/>
            </a:lvl2pPr>
            <a:lvl3pPr>
              <a:defRPr sz="2215"/>
            </a:lvl3pPr>
            <a:lvl4pPr>
              <a:defRPr sz="1969"/>
            </a:lvl4pPr>
            <a:lvl5pPr>
              <a:defRPr sz="1969"/>
            </a:lvl5pPr>
            <a:lvl6pPr>
              <a:defRPr sz="1969"/>
            </a:lvl6pPr>
            <a:lvl7pPr>
              <a:defRPr sz="1969"/>
            </a:lvl7pPr>
            <a:lvl8pPr>
              <a:defRPr sz="1969"/>
            </a:lvl8pPr>
            <a:lvl9pPr>
              <a:defRPr sz="196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6" cy="639762"/>
          </a:xfrm>
          <a:prstGeom prst="rect">
            <a:avLst/>
          </a:prstGeom>
        </p:spPr>
        <p:txBody>
          <a:bodyPr anchor="b"/>
          <a:lstStyle>
            <a:lvl1pPr marL="0" indent="0">
              <a:buNone/>
              <a:defRPr sz="2954" b="1"/>
            </a:lvl1pPr>
            <a:lvl2pPr marL="562751" indent="0">
              <a:buNone/>
              <a:defRPr sz="2462" b="1"/>
            </a:lvl2pPr>
            <a:lvl3pPr marL="1125500" indent="0">
              <a:buNone/>
              <a:defRPr sz="2215" b="1"/>
            </a:lvl3pPr>
            <a:lvl4pPr marL="1688249" indent="0">
              <a:buNone/>
              <a:defRPr sz="1969" b="1"/>
            </a:lvl4pPr>
            <a:lvl5pPr marL="2251000" indent="0">
              <a:buNone/>
              <a:defRPr sz="1969" b="1"/>
            </a:lvl5pPr>
            <a:lvl6pPr marL="2813749" indent="0">
              <a:buNone/>
              <a:defRPr sz="1969" b="1"/>
            </a:lvl6pPr>
            <a:lvl7pPr marL="3376499" indent="0">
              <a:buNone/>
              <a:defRPr sz="1969" b="1"/>
            </a:lvl7pPr>
            <a:lvl8pPr marL="3939249" indent="0">
              <a:buNone/>
              <a:defRPr sz="1969" b="1"/>
            </a:lvl8pPr>
            <a:lvl9pPr marL="4501998" indent="0">
              <a:buNone/>
              <a:defRPr sz="1969"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6" cy="3951288"/>
          </a:xfrm>
          <a:prstGeom prst="rect">
            <a:avLst/>
          </a:prstGeom>
        </p:spPr>
        <p:txBody>
          <a:bodyPr/>
          <a:lstStyle>
            <a:lvl1pPr>
              <a:defRPr sz="2954"/>
            </a:lvl1pPr>
            <a:lvl2pPr>
              <a:defRPr sz="2462"/>
            </a:lvl2pPr>
            <a:lvl3pPr>
              <a:defRPr sz="2215"/>
            </a:lvl3pPr>
            <a:lvl4pPr>
              <a:defRPr sz="1969"/>
            </a:lvl4pPr>
            <a:lvl5pPr>
              <a:defRPr sz="1969"/>
            </a:lvl5pPr>
            <a:lvl6pPr>
              <a:defRPr sz="1969"/>
            </a:lvl6pPr>
            <a:lvl7pPr>
              <a:defRPr sz="1969"/>
            </a:lvl7pPr>
            <a:lvl8pPr>
              <a:defRPr sz="1969"/>
            </a:lvl8pPr>
            <a:lvl9pPr>
              <a:defRPr sz="196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6FD655FC-07C4-4353-981B-8DA8BA978799}" type="datetime1">
              <a:rPr lang="ja-JP" altLang="en-US" smtClean="0"/>
              <a:t>2022/8/4</a:t>
            </a:fld>
            <a:endParaRPr lang="ja-JP" altLang="en-US"/>
          </a:p>
        </p:txBody>
      </p:sp>
      <p:sp>
        <p:nvSpPr>
          <p:cNvPr id="8"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BA006865-74EE-4F9B-9356-74B80D2A09BF}"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マスター タイトルの書式設定</a:t>
            </a:r>
          </a:p>
        </p:txBody>
      </p:sp>
      <p:sp>
        <p:nvSpPr>
          <p:cNvPr id="3"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F476776B-E317-490E-A6C2-4A1DA41BF8E6}" type="datetime1">
              <a:rPr lang="ja-JP" altLang="en-US" smtClean="0"/>
              <a:t>2022/8/4</a:t>
            </a:fld>
            <a:endParaRPr lang="ja-JP" altLang="en-US"/>
          </a:p>
        </p:txBody>
      </p:sp>
      <p:sp>
        <p:nvSpPr>
          <p:cNvPr id="4"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7880DBFC-191A-4083-BCB0-0B9BE00CA653}"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FA14BE35-6F66-432F-B094-28569A5DEFC6}" type="datetime1">
              <a:rPr lang="ja-JP" altLang="en-US" smtClean="0"/>
              <a:t>2022/8/4</a:t>
            </a:fld>
            <a:endParaRPr lang="ja-JP" altLang="en-US"/>
          </a:p>
        </p:txBody>
      </p:sp>
      <p:sp>
        <p:nvSpPr>
          <p:cNvPr id="3"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FEFE009C-F03F-4A86-9515-80BAAA9A195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a:prstGeom prst="rect">
            <a:avLst/>
          </a:prstGeom>
        </p:spPr>
        <p:txBody>
          <a:bodyPr anchor="b"/>
          <a:lstStyle>
            <a:lvl1pPr algn="l">
              <a:defRPr sz="2462"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9"/>
            <a:ext cx="5111750" cy="5853113"/>
          </a:xfrm>
          <a:prstGeom prst="rect">
            <a:avLst/>
          </a:prstGeom>
        </p:spPr>
        <p:txBody>
          <a:bodyPr/>
          <a:lstStyle>
            <a:lvl1pPr>
              <a:defRPr sz="3939"/>
            </a:lvl1pPr>
            <a:lvl2pPr>
              <a:defRPr sz="3446"/>
            </a:lvl2pPr>
            <a:lvl3pPr>
              <a:defRPr sz="2954"/>
            </a:lvl3pPr>
            <a:lvl4pPr>
              <a:defRPr sz="2462"/>
            </a:lvl4pPr>
            <a:lvl5pPr>
              <a:defRPr sz="2462"/>
            </a:lvl5pPr>
            <a:lvl6pPr>
              <a:defRPr sz="2462"/>
            </a:lvl6pPr>
            <a:lvl7pPr>
              <a:defRPr sz="2462"/>
            </a:lvl7pPr>
            <a:lvl8pPr>
              <a:defRPr sz="2462"/>
            </a:lvl8pPr>
            <a:lvl9pPr>
              <a:defRPr sz="246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3"/>
            <a:ext cx="3008313" cy="4691063"/>
          </a:xfrm>
          <a:prstGeom prst="rect">
            <a:avLst/>
          </a:prstGeom>
        </p:spPr>
        <p:txBody>
          <a:bodyPr/>
          <a:lstStyle>
            <a:lvl1pPr marL="0" indent="0">
              <a:buNone/>
              <a:defRPr sz="1723"/>
            </a:lvl1pPr>
            <a:lvl2pPr marL="562751" indent="0">
              <a:buNone/>
              <a:defRPr sz="1477"/>
            </a:lvl2pPr>
            <a:lvl3pPr marL="1125500" indent="0">
              <a:buNone/>
              <a:defRPr sz="1231"/>
            </a:lvl3pPr>
            <a:lvl4pPr marL="1688249" indent="0">
              <a:buNone/>
              <a:defRPr sz="1108"/>
            </a:lvl4pPr>
            <a:lvl5pPr marL="2251000" indent="0">
              <a:buNone/>
              <a:defRPr sz="1108"/>
            </a:lvl5pPr>
            <a:lvl6pPr marL="2813749" indent="0">
              <a:buNone/>
              <a:defRPr sz="1108"/>
            </a:lvl6pPr>
            <a:lvl7pPr marL="3376499" indent="0">
              <a:buNone/>
              <a:defRPr sz="1108"/>
            </a:lvl7pPr>
            <a:lvl8pPr marL="3939249" indent="0">
              <a:buNone/>
              <a:defRPr sz="1108"/>
            </a:lvl8pPr>
            <a:lvl9pPr marL="4501998" indent="0">
              <a:buNone/>
              <a:defRPr sz="1108"/>
            </a:lvl9pPr>
          </a:lstStyle>
          <a:p>
            <a:pPr lvl="0"/>
            <a:r>
              <a:rPr lang="ja-JP" altLang="en-US"/>
              <a:t>マスター テキストの書式設定</a:t>
            </a:r>
          </a:p>
        </p:txBody>
      </p:sp>
      <p:sp>
        <p:nvSpPr>
          <p:cNvPr id="5"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327C12F6-804B-4788-8625-65D1D49C2E48}" type="datetime1">
              <a:rPr lang="ja-JP" altLang="en-US" smtClean="0"/>
              <a:t>2022/8/4</a:t>
            </a:fld>
            <a:endParaRPr lang="ja-JP" altLang="en-US"/>
          </a:p>
        </p:txBody>
      </p:sp>
      <p:sp>
        <p:nvSpPr>
          <p:cNvPr id="6"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232EA5A0-2B5A-48B3-BBA2-851CF979C8BC}"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a:prstGeom prst="rect">
            <a:avLst/>
          </a:prstGeom>
        </p:spPr>
        <p:txBody>
          <a:bodyPr anchor="b"/>
          <a:lstStyle>
            <a:lvl1pPr algn="l">
              <a:defRPr sz="2462"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a:prstGeom prst="rect">
            <a:avLst/>
          </a:prstGeom>
        </p:spPr>
        <p:txBody>
          <a:bodyPr rtlCol="0">
            <a:normAutofit/>
          </a:bodyPr>
          <a:lstStyle>
            <a:lvl1pPr marL="0" indent="0">
              <a:buNone/>
              <a:defRPr sz="3939"/>
            </a:lvl1pPr>
            <a:lvl2pPr marL="562751" indent="0">
              <a:buNone/>
              <a:defRPr sz="3446"/>
            </a:lvl2pPr>
            <a:lvl3pPr marL="1125500" indent="0">
              <a:buNone/>
              <a:defRPr sz="2954"/>
            </a:lvl3pPr>
            <a:lvl4pPr marL="1688249" indent="0">
              <a:buNone/>
              <a:defRPr sz="2462"/>
            </a:lvl4pPr>
            <a:lvl5pPr marL="2251000" indent="0">
              <a:buNone/>
              <a:defRPr sz="2462"/>
            </a:lvl5pPr>
            <a:lvl6pPr marL="2813749" indent="0">
              <a:buNone/>
              <a:defRPr sz="2462"/>
            </a:lvl6pPr>
            <a:lvl7pPr marL="3376499" indent="0">
              <a:buNone/>
              <a:defRPr sz="2462"/>
            </a:lvl7pPr>
            <a:lvl8pPr marL="3939249" indent="0">
              <a:buNone/>
              <a:defRPr sz="2462"/>
            </a:lvl8pPr>
            <a:lvl9pPr marL="4501998" indent="0">
              <a:buNone/>
              <a:defRPr sz="2462"/>
            </a:lvl9pPr>
          </a:lstStyle>
          <a:p>
            <a:pPr lvl="0"/>
            <a:r>
              <a:rPr lang="ja-JP" altLang="en-US" noProof="0"/>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a:prstGeom prst="rect">
            <a:avLst/>
          </a:prstGeom>
        </p:spPr>
        <p:txBody>
          <a:bodyPr/>
          <a:lstStyle>
            <a:lvl1pPr marL="0" indent="0">
              <a:buNone/>
              <a:defRPr sz="1723"/>
            </a:lvl1pPr>
            <a:lvl2pPr marL="562751" indent="0">
              <a:buNone/>
              <a:defRPr sz="1477"/>
            </a:lvl2pPr>
            <a:lvl3pPr marL="1125500" indent="0">
              <a:buNone/>
              <a:defRPr sz="1231"/>
            </a:lvl3pPr>
            <a:lvl4pPr marL="1688249" indent="0">
              <a:buNone/>
              <a:defRPr sz="1108"/>
            </a:lvl4pPr>
            <a:lvl5pPr marL="2251000" indent="0">
              <a:buNone/>
              <a:defRPr sz="1108"/>
            </a:lvl5pPr>
            <a:lvl6pPr marL="2813749" indent="0">
              <a:buNone/>
              <a:defRPr sz="1108"/>
            </a:lvl6pPr>
            <a:lvl7pPr marL="3376499" indent="0">
              <a:buNone/>
              <a:defRPr sz="1108"/>
            </a:lvl7pPr>
            <a:lvl8pPr marL="3939249" indent="0">
              <a:buNone/>
              <a:defRPr sz="1108"/>
            </a:lvl8pPr>
            <a:lvl9pPr marL="4501998" indent="0">
              <a:buNone/>
              <a:defRPr sz="1108"/>
            </a:lvl9pPr>
          </a:lstStyle>
          <a:p>
            <a:pPr lvl="0"/>
            <a:r>
              <a:rPr lang="ja-JP" altLang="en-US"/>
              <a:t>マスター テキストの書式設定</a:t>
            </a:r>
          </a:p>
        </p:txBody>
      </p:sp>
      <p:sp>
        <p:nvSpPr>
          <p:cNvPr id="5" name="日付プレースホルダー 3"/>
          <p:cNvSpPr>
            <a:spLocks noGrp="1"/>
          </p:cNvSpPr>
          <p:nvPr>
            <p:ph type="dt" sz="half" idx="10"/>
          </p:nvPr>
        </p:nvSpPr>
        <p:spPr>
          <a:xfrm>
            <a:off x="457200" y="6356359"/>
            <a:ext cx="2133600" cy="365125"/>
          </a:xfrm>
          <a:prstGeom prst="rect">
            <a:avLst/>
          </a:prstGeom>
        </p:spPr>
        <p:txBody>
          <a:bodyPr/>
          <a:lstStyle>
            <a:lvl1pPr>
              <a:defRPr/>
            </a:lvl1pPr>
          </a:lstStyle>
          <a:p>
            <a:pPr>
              <a:defRPr/>
            </a:pPr>
            <a:fld id="{B7352BBE-DEA9-4E51-8DFB-6F6211C34488}" type="datetime1">
              <a:rPr lang="ja-JP" altLang="en-US" smtClean="0"/>
              <a:t>2022/8/4</a:t>
            </a:fld>
            <a:endParaRPr lang="ja-JP" altLang="en-US"/>
          </a:p>
        </p:txBody>
      </p:sp>
      <p:sp>
        <p:nvSpPr>
          <p:cNvPr id="6" name="フッター プレースホルダー 4"/>
          <p:cNvSpPr>
            <a:spLocks noGrp="1"/>
          </p:cNvSpPr>
          <p:nvPr>
            <p:ph type="ftr" sz="quarter" idx="11"/>
          </p:nvPr>
        </p:nvSpPr>
        <p:spPr>
          <a:xfrm>
            <a:off x="3124200" y="6356359"/>
            <a:ext cx="2895600" cy="365125"/>
          </a:xfrm>
          <a:prstGeom prst="rect">
            <a:avLst/>
          </a:prstGeom>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088A8A68-AD18-4BBB-82EF-CE192EF80E6A}"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4"/>
          </p:nvPr>
        </p:nvSpPr>
        <p:spPr>
          <a:xfrm>
            <a:off x="7013949" y="0"/>
            <a:ext cx="2133600" cy="365125"/>
          </a:xfrm>
          <a:prstGeom prst="rect">
            <a:avLst/>
          </a:prstGeom>
        </p:spPr>
        <p:txBody>
          <a:bodyPr vert="horz" lIns="91440" tIns="45720" rIns="91440" bIns="45720" rtlCol="0" anchor="ctr"/>
          <a:lstStyle>
            <a:lvl1pPr algn="r" fontAlgn="auto">
              <a:spcBef>
                <a:spcPts val="0"/>
              </a:spcBef>
              <a:spcAft>
                <a:spcPts val="0"/>
              </a:spcAft>
              <a:defRPr sz="2954" b="1" smtClean="0">
                <a:solidFill>
                  <a:schemeClr val="tx1">
                    <a:tint val="75000"/>
                  </a:schemeClr>
                </a:solidFill>
                <a:latin typeface="+mn-lt"/>
                <a:ea typeface="+mn-ea"/>
              </a:defRPr>
            </a:lvl1pPr>
          </a:lstStyle>
          <a:p>
            <a:pPr>
              <a:defRPr/>
            </a:pPr>
            <a:fld id="{0AE8500F-B35B-4E93-BBAC-1A96E54F7E70}" type="slidenum">
              <a:rPr lang="ja-JP" altLang="en-US" smtClean="0"/>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kumimoji="1" sz="5417" kern="1200">
          <a:solidFill>
            <a:schemeClr val="tx1"/>
          </a:solidFill>
          <a:latin typeface="+mj-lt"/>
          <a:ea typeface="+mj-ea"/>
          <a:cs typeface="+mj-cs"/>
        </a:defRPr>
      </a:lvl1pPr>
      <a:lvl2pPr algn="ctr" rtl="0" fontAlgn="base">
        <a:spcBef>
          <a:spcPct val="0"/>
        </a:spcBef>
        <a:spcAft>
          <a:spcPct val="0"/>
        </a:spcAft>
        <a:defRPr kumimoji="1" sz="5417">
          <a:solidFill>
            <a:schemeClr val="tx1"/>
          </a:solidFill>
          <a:latin typeface="Calibri" pitchFamily="34" charset="0"/>
          <a:ea typeface="ＭＳ Ｐゴシック" charset="-128"/>
        </a:defRPr>
      </a:lvl2pPr>
      <a:lvl3pPr algn="ctr" rtl="0" fontAlgn="base">
        <a:spcBef>
          <a:spcPct val="0"/>
        </a:spcBef>
        <a:spcAft>
          <a:spcPct val="0"/>
        </a:spcAft>
        <a:defRPr kumimoji="1" sz="5417">
          <a:solidFill>
            <a:schemeClr val="tx1"/>
          </a:solidFill>
          <a:latin typeface="Calibri" pitchFamily="34" charset="0"/>
          <a:ea typeface="ＭＳ Ｐゴシック" charset="-128"/>
        </a:defRPr>
      </a:lvl3pPr>
      <a:lvl4pPr algn="ctr" rtl="0" fontAlgn="base">
        <a:spcBef>
          <a:spcPct val="0"/>
        </a:spcBef>
        <a:spcAft>
          <a:spcPct val="0"/>
        </a:spcAft>
        <a:defRPr kumimoji="1" sz="5417">
          <a:solidFill>
            <a:schemeClr val="tx1"/>
          </a:solidFill>
          <a:latin typeface="Calibri" pitchFamily="34" charset="0"/>
          <a:ea typeface="ＭＳ Ｐゴシック" charset="-128"/>
        </a:defRPr>
      </a:lvl4pPr>
      <a:lvl5pPr algn="ctr" rtl="0" fontAlgn="base">
        <a:spcBef>
          <a:spcPct val="0"/>
        </a:spcBef>
        <a:spcAft>
          <a:spcPct val="0"/>
        </a:spcAft>
        <a:defRPr kumimoji="1" sz="5417">
          <a:solidFill>
            <a:schemeClr val="tx1"/>
          </a:solidFill>
          <a:latin typeface="Calibri" pitchFamily="34" charset="0"/>
          <a:ea typeface="ＭＳ Ｐゴシック" charset="-128"/>
        </a:defRPr>
      </a:lvl5pPr>
      <a:lvl6pPr marL="562751" algn="ctr" rtl="0" fontAlgn="base">
        <a:spcBef>
          <a:spcPct val="0"/>
        </a:spcBef>
        <a:spcAft>
          <a:spcPct val="0"/>
        </a:spcAft>
        <a:defRPr kumimoji="1" sz="5417">
          <a:solidFill>
            <a:schemeClr val="tx1"/>
          </a:solidFill>
          <a:latin typeface="Calibri" pitchFamily="34" charset="0"/>
          <a:ea typeface="ＭＳ Ｐゴシック" charset="-128"/>
        </a:defRPr>
      </a:lvl6pPr>
      <a:lvl7pPr marL="1125500" algn="ctr" rtl="0" fontAlgn="base">
        <a:spcBef>
          <a:spcPct val="0"/>
        </a:spcBef>
        <a:spcAft>
          <a:spcPct val="0"/>
        </a:spcAft>
        <a:defRPr kumimoji="1" sz="5417">
          <a:solidFill>
            <a:schemeClr val="tx1"/>
          </a:solidFill>
          <a:latin typeface="Calibri" pitchFamily="34" charset="0"/>
          <a:ea typeface="ＭＳ Ｐゴシック" charset="-128"/>
        </a:defRPr>
      </a:lvl7pPr>
      <a:lvl8pPr marL="1688249" algn="ctr" rtl="0" fontAlgn="base">
        <a:spcBef>
          <a:spcPct val="0"/>
        </a:spcBef>
        <a:spcAft>
          <a:spcPct val="0"/>
        </a:spcAft>
        <a:defRPr kumimoji="1" sz="5417">
          <a:solidFill>
            <a:schemeClr val="tx1"/>
          </a:solidFill>
          <a:latin typeface="Calibri" pitchFamily="34" charset="0"/>
          <a:ea typeface="ＭＳ Ｐゴシック" charset="-128"/>
        </a:defRPr>
      </a:lvl8pPr>
      <a:lvl9pPr marL="2251000" algn="ctr" rtl="0" fontAlgn="base">
        <a:spcBef>
          <a:spcPct val="0"/>
        </a:spcBef>
        <a:spcAft>
          <a:spcPct val="0"/>
        </a:spcAft>
        <a:defRPr kumimoji="1" sz="5417">
          <a:solidFill>
            <a:schemeClr val="tx1"/>
          </a:solidFill>
          <a:latin typeface="Calibri" pitchFamily="34" charset="0"/>
          <a:ea typeface="ＭＳ Ｐゴシック" charset="-128"/>
        </a:defRPr>
      </a:lvl9pPr>
    </p:titleStyle>
    <p:bodyStyle>
      <a:lvl1pPr marL="422061" indent="-422061" algn="l" rtl="0" fontAlgn="base">
        <a:spcBef>
          <a:spcPct val="20000"/>
        </a:spcBef>
        <a:spcAft>
          <a:spcPct val="0"/>
        </a:spcAft>
        <a:buFont typeface="Arial" charset="0"/>
        <a:buChar char="•"/>
        <a:defRPr kumimoji="1" sz="3939" kern="1200">
          <a:solidFill>
            <a:schemeClr val="tx1"/>
          </a:solidFill>
          <a:latin typeface="+mn-lt"/>
          <a:ea typeface="+mn-ea"/>
          <a:cs typeface="+mn-cs"/>
        </a:defRPr>
      </a:lvl1pPr>
      <a:lvl2pPr marL="914468" indent="-351718" algn="l" rtl="0" fontAlgn="base">
        <a:spcBef>
          <a:spcPct val="20000"/>
        </a:spcBef>
        <a:spcAft>
          <a:spcPct val="0"/>
        </a:spcAft>
        <a:buFont typeface="Arial" charset="0"/>
        <a:buChar char="–"/>
        <a:defRPr kumimoji="1" sz="3446" kern="1200">
          <a:solidFill>
            <a:schemeClr val="tx1"/>
          </a:solidFill>
          <a:latin typeface="+mn-lt"/>
          <a:ea typeface="+mn-ea"/>
          <a:cs typeface="+mn-cs"/>
        </a:defRPr>
      </a:lvl2pPr>
      <a:lvl3pPr marL="1406875" indent="-281376" algn="l" rtl="0" fontAlgn="base">
        <a:spcBef>
          <a:spcPct val="20000"/>
        </a:spcBef>
        <a:spcAft>
          <a:spcPct val="0"/>
        </a:spcAft>
        <a:buFont typeface="Arial" charset="0"/>
        <a:buChar char="•"/>
        <a:defRPr kumimoji="1" sz="2954" kern="1200">
          <a:solidFill>
            <a:schemeClr val="tx1"/>
          </a:solidFill>
          <a:latin typeface="+mn-lt"/>
          <a:ea typeface="+mn-ea"/>
          <a:cs typeface="+mn-cs"/>
        </a:defRPr>
      </a:lvl3pPr>
      <a:lvl4pPr marL="1969625" indent="-281376" algn="l" rtl="0" fontAlgn="base">
        <a:spcBef>
          <a:spcPct val="20000"/>
        </a:spcBef>
        <a:spcAft>
          <a:spcPct val="0"/>
        </a:spcAft>
        <a:buFont typeface="Arial" charset="0"/>
        <a:buChar char="–"/>
        <a:defRPr kumimoji="1" sz="2462" kern="1200">
          <a:solidFill>
            <a:schemeClr val="tx1"/>
          </a:solidFill>
          <a:latin typeface="+mn-lt"/>
          <a:ea typeface="+mn-ea"/>
          <a:cs typeface="+mn-cs"/>
        </a:defRPr>
      </a:lvl4pPr>
      <a:lvl5pPr marL="2532376" indent="-281376" algn="l" rtl="0" fontAlgn="base">
        <a:spcBef>
          <a:spcPct val="20000"/>
        </a:spcBef>
        <a:spcAft>
          <a:spcPct val="0"/>
        </a:spcAft>
        <a:buFont typeface="Arial" charset="0"/>
        <a:buChar char="»"/>
        <a:defRPr kumimoji="1" sz="2462" kern="1200">
          <a:solidFill>
            <a:schemeClr val="tx1"/>
          </a:solidFill>
          <a:latin typeface="+mn-lt"/>
          <a:ea typeface="+mn-ea"/>
          <a:cs typeface="+mn-cs"/>
        </a:defRPr>
      </a:lvl5pPr>
      <a:lvl6pPr marL="3095125" indent="-281376" algn="l" defTabSz="1125500" rtl="0" eaLnBrk="1" latinLnBrk="0" hangingPunct="1">
        <a:spcBef>
          <a:spcPct val="20000"/>
        </a:spcBef>
        <a:buFont typeface="Arial" pitchFamily="34" charset="0"/>
        <a:buChar char="•"/>
        <a:defRPr kumimoji="1" sz="2462" kern="1200">
          <a:solidFill>
            <a:schemeClr val="tx1"/>
          </a:solidFill>
          <a:latin typeface="+mn-lt"/>
          <a:ea typeface="+mn-ea"/>
          <a:cs typeface="+mn-cs"/>
        </a:defRPr>
      </a:lvl6pPr>
      <a:lvl7pPr marL="3657875" indent="-281376" algn="l" defTabSz="1125500" rtl="0" eaLnBrk="1" latinLnBrk="0" hangingPunct="1">
        <a:spcBef>
          <a:spcPct val="20000"/>
        </a:spcBef>
        <a:buFont typeface="Arial" pitchFamily="34" charset="0"/>
        <a:buChar char="•"/>
        <a:defRPr kumimoji="1" sz="2462" kern="1200">
          <a:solidFill>
            <a:schemeClr val="tx1"/>
          </a:solidFill>
          <a:latin typeface="+mn-lt"/>
          <a:ea typeface="+mn-ea"/>
          <a:cs typeface="+mn-cs"/>
        </a:defRPr>
      </a:lvl7pPr>
      <a:lvl8pPr marL="4220625" indent="-281376" algn="l" defTabSz="1125500" rtl="0" eaLnBrk="1" latinLnBrk="0" hangingPunct="1">
        <a:spcBef>
          <a:spcPct val="20000"/>
        </a:spcBef>
        <a:buFont typeface="Arial" pitchFamily="34" charset="0"/>
        <a:buChar char="•"/>
        <a:defRPr kumimoji="1" sz="2462" kern="1200">
          <a:solidFill>
            <a:schemeClr val="tx1"/>
          </a:solidFill>
          <a:latin typeface="+mn-lt"/>
          <a:ea typeface="+mn-ea"/>
          <a:cs typeface="+mn-cs"/>
        </a:defRPr>
      </a:lvl8pPr>
      <a:lvl9pPr marL="4783374" indent="-281376" algn="l" defTabSz="1125500" rtl="0" eaLnBrk="1" latinLnBrk="0" hangingPunct="1">
        <a:spcBef>
          <a:spcPct val="20000"/>
        </a:spcBef>
        <a:buFont typeface="Arial" pitchFamily="34" charset="0"/>
        <a:buChar char="•"/>
        <a:defRPr kumimoji="1" sz="2462" kern="1200">
          <a:solidFill>
            <a:schemeClr val="tx1"/>
          </a:solidFill>
          <a:latin typeface="+mn-lt"/>
          <a:ea typeface="+mn-ea"/>
          <a:cs typeface="+mn-cs"/>
        </a:defRPr>
      </a:lvl9pPr>
    </p:bodyStyle>
    <p:otherStyle>
      <a:defPPr>
        <a:defRPr lang="ja-JP"/>
      </a:defPPr>
      <a:lvl1pPr marL="0" algn="l" defTabSz="1125500" rtl="0" eaLnBrk="1" latinLnBrk="0" hangingPunct="1">
        <a:defRPr kumimoji="1" sz="2215" kern="1200">
          <a:solidFill>
            <a:schemeClr val="tx1"/>
          </a:solidFill>
          <a:latin typeface="+mn-lt"/>
          <a:ea typeface="+mn-ea"/>
          <a:cs typeface="+mn-cs"/>
        </a:defRPr>
      </a:lvl1pPr>
      <a:lvl2pPr marL="562751" algn="l" defTabSz="1125500" rtl="0" eaLnBrk="1" latinLnBrk="0" hangingPunct="1">
        <a:defRPr kumimoji="1" sz="2215" kern="1200">
          <a:solidFill>
            <a:schemeClr val="tx1"/>
          </a:solidFill>
          <a:latin typeface="+mn-lt"/>
          <a:ea typeface="+mn-ea"/>
          <a:cs typeface="+mn-cs"/>
        </a:defRPr>
      </a:lvl2pPr>
      <a:lvl3pPr marL="1125500" algn="l" defTabSz="1125500" rtl="0" eaLnBrk="1" latinLnBrk="0" hangingPunct="1">
        <a:defRPr kumimoji="1" sz="2215" kern="1200">
          <a:solidFill>
            <a:schemeClr val="tx1"/>
          </a:solidFill>
          <a:latin typeface="+mn-lt"/>
          <a:ea typeface="+mn-ea"/>
          <a:cs typeface="+mn-cs"/>
        </a:defRPr>
      </a:lvl3pPr>
      <a:lvl4pPr marL="1688249" algn="l" defTabSz="1125500" rtl="0" eaLnBrk="1" latinLnBrk="0" hangingPunct="1">
        <a:defRPr kumimoji="1" sz="2215" kern="1200">
          <a:solidFill>
            <a:schemeClr val="tx1"/>
          </a:solidFill>
          <a:latin typeface="+mn-lt"/>
          <a:ea typeface="+mn-ea"/>
          <a:cs typeface="+mn-cs"/>
        </a:defRPr>
      </a:lvl4pPr>
      <a:lvl5pPr marL="2251000" algn="l" defTabSz="1125500" rtl="0" eaLnBrk="1" latinLnBrk="0" hangingPunct="1">
        <a:defRPr kumimoji="1" sz="2215" kern="1200">
          <a:solidFill>
            <a:schemeClr val="tx1"/>
          </a:solidFill>
          <a:latin typeface="+mn-lt"/>
          <a:ea typeface="+mn-ea"/>
          <a:cs typeface="+mn-cs"/>
        </a:defRPr>
      </a:lvl5pPr>
      <a:lvl6pPr marL="2813749" algn="l" defTabSz="1125500" rtl="0" eaLnBrk="1" latinLnBrk="0" hangingPunct="1">
        <a:defRPr kumimoji="1" sz="2215" kern="1200">
          <a:solidFill>
            <a:schemeClr val="tx1"/>
          </a:solidFill>
          <a:latin typeface="+mn-lt"/>
          <a:ea typeface="+mn-ea"/>
          <a:cs typeface="+mn-cs"/>
        </a:defRPr>
      </a:lvl6pPr>
      <a:lvl7pPr marL="3376499" algn="l" defTabSz="1125500" rtl="0" eaLnBrk="1" latinLnBrk="0" hangingPunct="1">
        <a:defRPr kumimoji="1" sz="2215" kern="1200">
          <a:solidFill>
            <a:schemeClr val="tx1"/>
          </a:solidFill>
          <a:latin typeface="+mn-lt"/>
          <a:ea typeface="+mn-ea"/>
          <a:cs typeface="+mn-cs"/>
        </a:defRPr>
      </a:lvl7pPr>
      <a:lvl8pPr marL="3939249" algn="l" defTabSz="1125500" rtl="0" eaLnBrk="1" latinLnBrk="0" hangingPunct="1">
        <a:defRPr kumimoji="1" sz="2215" kern="1200">
          <a:solidFill>
            <a:schemeClr val="tx1"/>
          </a:solidFill>
          <a:latin typeface="+mn-lt"/>
          <a:ea typeface="+mn-ea"/>
          <a:cs typeface="+mn-cs"/>
        </a:defRPr>
      </a:lvl8pPr>
      <a:lvl9pPr marL="4501998" algn="l" defTabSz="1125500" rtl="0" eaLnBrk="1" latinLnBrk="0" hangingPunct="1">
        <a:defRPr kumimoji="1" sz="22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212042"/>
            <a:ext cx="8352928" cy="6433915"/>
          </a:xfrm>
        </p:spPr>
        <p:txBody>
          <a:bodyPr/>
          <a:lstStyle/>
          <a:p>
            <a:pPr algn="l"/>
            <a:r>
              <a:rPr kumimoji="1" lang="en-US" altLang="ja-JP" sz="2600" dirty="0"/>
              <a:t>※</a:t>
            </a:r>
            <a:r>
              <a:rPr kumimoji="1" lang="ja-JP" altLang="en-US" sz="2600" dirty="0"/>
              <a:t>本ページはご提出時には削除ください。</a:t>
            </a:r>
            <a:br>
              <a:rPr kumimoji="1" lang="en-US" altLang="ja-JP" sz="2600" dirty="0"/>
            </a:br>
            <a:br>
              <a:rPr kumimoji="1" lang="en-US" altLang="ja-JP" sz="2600" dirty="0"/>
            </a:br>
            <a:r>
              <a:rPr kumimoji="1" lang="ja-JP" altLang="en-US" sz="2600" dirty="0"/>
              <a:t>・以降のスライドの表題に沿って、申請書を作成してください。</a:t>
            </a:r>
            <a:br>
              <a:rPr kumimoji="1" lang="en-US" altLang="ja-JP" sz="2600" dirty="0"/>
            </a:br>
            <a:r>
              <a:rPr kumimoji="1" lang="ja-JP" altLang="en-US" sz="2600" dirty="0"/>
              <a:t>・本フォーマットに記載の表題や、記載の順番は変更しないでください。</a:t>
            </a:r>
            <a:br>
              <a:rPr kumimoji="1" lang="en-US" altLang="ja-JP" sz="2600" dirty="0"/>
            </a:br>
            <a:r>
              <a:rPr kumimoji="1" lang="ja-JP" altLang="en-US" sz="2600" dirty="0"/>
              <a:t>・なお、各表題について、複数のスライドにまたがっても問題ございません。</a:t>
            </a:r>
            <a:br>
              <a:rPr kumimoji="1" lang="en-US" altLang="ja-JP" sz="2600" dirty="0"/>
            </a:br>
            <a:r>
              <a:rPr kumimoji="1" lang="ja-JP" altLang="en-US" sz="2600" dirty="0"/>
              <a:t>・負荷削減のため、こちらの申請書を発表資料とし、ヒアリング審査会で使用していただきます。</a:t>
            </a:r>
            <a:br>
              <a:rPr kumimoji="1" lang="en-US" altLang="ja-JP" sz="2600" dirty="0"/>
            </a:br>
            <a:r>
              <a:rPr kumimoji="1" lang="ja-JP" altLang="en-US" sz="2600" dirty="0"/>
              <a:t>・発表</a:t>
            </a:r>
            <a:r>
              <a:rPr kumimoji="1" lang="en-US" altLang="ja-JP" sz="2600" dirty="0"/>
              <a:t>15</a:t>
            </a:r>
            <a:r>
              <a:rPr kumimoji="1" lang="ja-JP" altLang="en-US" sz="2600" dirty="0"/>
              <a:t>分間、質疑</a:t>
            </a:r>
            <a:r>
              <a:rPr kumimoji="1" lang="en-US" altLang="ja-JP" sz="2600" dirty="0"/>
              <a:t>25</a:t>
            </a:r>
            <a:r>
              <a:rPr kumimoji="1" lang="ja-JP" altLang="en-US" sz="2600" dirty="0"/>
              <a:t>分間程度を想定しております。</a:t>
            </a:r>
            <a:br>
              <a:rPr kumimoji="1" lang="en-US" altLang="ja-JP" sz="2600" dirty="0"/>
            </a:br>
            <a:r>
              <a:rPr kumimoji="1" lang="ja-JP" altLang="en-US" sz="2600" dirty="0"/>
              <a:t>・発表は</a:t>
            </a:r>
            <a:r>
              <a:rPr kumimoji="1" lang="en-US" altLang="ja-JP" sz="2600" dirty="0"/>
              <a:t>15</a:t>
            </a:r>
            <a:r>
              <a:rPr kumimoji="1" lang="ja-JP" altLang="en-US" sz="2600" dirty="0"/>
              <a:t>分間ですので、スライドが多い場合、作成した全てのスライドを</a:t>
            </a:r>
            <a:r>
              <a:rPr lang="ja-JP" altLang="en-US" sz="2600" dirty="0"/>
              <a:t>説明</a:t>
            </a:r>
            <a:r>
              <a:rPr kumimoji="1" lang="ja-JP" altLang="en-US" sz="2600" dirty="0"/>
              <a:t>する必要ありません。</a:t>
            </a:r>
            <a:br>
              <a:rPr kumimoji="1" lang="en-US" altLang="ja-JP" sz="2600" dirty="0"/>
            </a:br>
            <a:r>
              <a:rPr kumimoji="1" lang="ja-JP" altLang="en-US" sz="2600" dirty="0"/>
              <a:t>・発表資料だけでなく、参考資料を含めていただいても問題ございません。</a:t>
            </a:r>
          </a:p>
        </p:txBody>
      </p:sp>
      <p:sp>
        <p:nvSpPr>
          <p:cNvPr id="3" name="スライド番号プレースホルダー 2">
            <a:extLst>
              <a:ext uri="{FF2B5EF4-FFF2-40B4-BE49-F238E27FC236}">
                <a16:creationId xmlns:a16="http://schemas.microsoft.com/office/drawing/2014/main" id="{29C7891B-6CA0-4558-BA07-D9EA700E3A83}"/>
              </a:ext>
            </a:extLst>
          </p:cNvPr>
          <p:cNvSpPr>
            <a:spLocks noGrp="1"/>
          </p:cNvSpPr>
          <p:nvPr>
            <p:ph type="sldNum" sz="quarter" idx="12"/>
          </p:nvPr>
        </p:nvSpPr>
        <p:spPr/>
        <p:txBody>
          <a:bodyPr/>
          <a:lstStyle/>
          <a:p>
            <a:pPr>
              <a:defRPr/>
            </a:pPr>
            <a:fld id="{ED67F9F1-47E4-4B57-8C92-3A7E612D0C3D}" type="slidenum">
              <a:rPr lang="ja-JP" altLang="en-US" smtClean="0"/>
              <a:pPr>
                <a:defRPr/>
              </a:pPr>
              <a:t>1</a:t>
            </a:fld>
            <a:endParaRPr lang="ja-JP" altLang="en-US"/>
          </a:p>
        </p:txBody>
      </p:sp>
    </p:spTree>
    <p:extLst>
      <p:ext uri="{BB962C8B-B14F-4D97-AF65-F5344CB8AC3E}">
        <p14:creationId xmlns:p14="http://schemas.microsoft.com/office/powerpoint/2010/main" val="3018812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400" b="1" dirty="0">
                <a:solidFill>
                  <a:schemeClr val="bg1"/>
                </a:solidFill>
                <a:latin typeface="Meiryo UI" panose="020B0604030504040204" pitchFamily="50" charset="-128"/>
                <a:ea typeface="Meiryo UI" panose="020B0604030504040204" pitchFamily="50" charset="-128"/>
              </a:rPr>
              <a:t>6</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．実施内容</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BD397C9C-A12F-4EDA-977A-3357B3098484}"/>
              </a:ext>
            </a:extLst>
          </p:cNvPr>
          <p:cNvSpPr txBox="1"/>
          <p:nvPr/>
        </p:nvSpPr>
        <p:spPr>
          <a:xfrm>
            <a:off x="251520" y="541300"/>
            <a:ext cx="4661854" cy="400110"/>
          </a:xfrm>
          <a:prstGeom prst="rect">
            <a:avLst/>
          </a:prstGeom>
          <a:noFill/>
        </p:spPr>
        <p:txBody>
          <a:bodyPr wrap="none" rtlCol="0">
            <a:spAutoFit/>
          </a:bodyPr>
          <a:lstStyle/>
          <a:p>
            <a:r>
              <a:rPr kumimoji="1" lang="ja-JP" altLang="en-US" sz="2000" dirty="0"/>
              <a:t>（</a:t>
            </a:r>
            <a:r>
              <a:rPr kumimoji="1" lang="en-US" altLang="ja-JP" sz="2000" dirty="0"/>
              <a:t>4</a:t>
            </a:r>
            <a:r>
              <a:rPr kumimoji="1" lang="ja-JP" altLang="en-US" sz="2000" dirty="0"/>
              <a:t>）支援終了後の自律的な運営の仕組み</a:t>
            </a:r>
          </a:p>
        </p:txBody>
      </p:sp>
      <p:sp>
        <p:nvSpPr>
          <p:cNvPr id="7" name="Text Box 21">
            <a:extLst>
              <a:ext uri="{FF2B5EF4-FFF2-40B4-BE49-F238E27FC236}">
                <a16:creationId xmlns:a16="http://schemas.microsoft.com/office/drawing/2014/main" id="{AFF44E38-0949-4CDE-8B65-FF2F2E0A24C3}"/>
              </a:ext>
            </a:extLst>
          </p:cNvPr>
          <p:cNvSpPr txBox="1">
            <a:spLocks noChangeArrowheads="1"/>
          </p:cNvSpPr>
          <p:nvPr/>
        </p:nvSpPr>
        <p:spPr bwMode="auto">
          <a:xfrm>
            <a:off x="368278" y="1556792"/>
            <a:ext cx="8407444" cy="2800767"/>
          </a:xfrm>
          <a:prstGeom prst="rect">
            <a:avLst/>
          </a:prstGeom>
          <a:noFill/>
          <a:ln w="28575">
            <a:solidFill>
              <a:srgbClr val="00B0F0"/>
            </a:solidFill>
            <a:prstDash val="sysDash"/>
          </a:ln>
          <a:effectLst/>
        </p:spPr>
        <p:txBody>
          <a:bodyPr wrap="square">
            <a:spAutoFit/>
          </a:bodyPr>
          <a:lstStyle>
            <a:lvl1pPr marL="342886" indent="-342886" algn="l" defTabSz="457181" rtl="0" eaLnBrk="1" latinLnBrk="0" hangingPunct="1">
              <a:spcBef>
                <a:spcPct val="20000"/>
              </a:spcBef>
              <a:buFont typeface="Arial" panose="020B0604020202020204" pitchFamily="34" charset="0"/>
              <a:buChar char="•"/>
              <a:defRPr kumimoji="1" sz="3200" kern="1200">
                <a:solidFill>
                  <a:srgbClr val="141414"/>
                </a:solidFill>
                <a:latin typeface="Calibri" panose="020F0502020204030204" pitchFamily="34" charset="0"/>
                <a:ea typeface="ＭＳ Ｐゴシック" panose="020B0600070205080204" pitchFamily="50" charset="-128"/>
                <a:cs typeface="+mn-cs"/>
              </a:defRPr>
            </a:lvl1pPr>
            <a:lvl2pPr marL="742950" indent="-285750" algn="l" defTabSz="457181" rtl="0" eaLnBrk="1" latinLnBrk="0" hangingPunct="1">
              <a:spcBef>
                <a:spcPct val="20000"/>
              </a:spcBef>
              <a:buFont typeface="Arial" panose="020B0604020202020204" pitchFamily="34" charset="0"/>
              <a:buChar char="–"/>
              <a:defRPr kumimoji="1" sz="2800" kern="1200">
                <a:solidFill>
                  <a:srgbClr val="141414"/>
                </a:solidFill>
                <a:latin typeface="Calibri" panose="020F0502020204030204" pitchFamily="34" charset="0"/>
                <a:ea typeface="ＭＳ Ｐゴシック" panose="020B0600070205080204" pitchFamily="50" charset="-128"/>
                <a:cs typeface="+mn-cs"/>
              </a:defRPr>
            </a:lvl2pPr>
            <a:lvl3pPr marL="1143000" indent="-228600" algn="l" defTabSz="457181" rtl="0" eaLnBrk="1" latinLnBrk="0" hangingPunct="1">
              <a:spcBef>
                <a:spcPct val="20000"/>
              </a:spcBef>
              <a:buFont typeface="Arial" panose="020B0604020202020204" pitchFamily="34" charset="0"/>
              <a:buChar char="•"/>
              <a:defRPr kumimoji="1" sz="2400" kern="1200">
                <a:solidFill>
                  <a:srgbClr val="141414"/>
                </a:solidFill>
                <a:latin typeface="Calibri" panose="020F0502020204030204" pitchFamily="34" charset="0"/>
                <a:ea typeface="ＭＳ Ｐゴシック" panose="020B0600070205080204" pitchFamily="50" charset="-128"/>
                <a:cs typeface="+mn-cs"/>
              </a:defRPr>
            </a:lvl3pPr>
            <a:lvl4pPr marL="16002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4pPr>
            <a:lvl5pPr marL="20574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5pPr>
            <a:lvl6pPr marL="25146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6pPr>
            <a:lvl7pPr marL="29718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7pPr>
            <a:lvl8pPr marL="34290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8pPr>
            <a:lvl9pPr marL="38862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9pPr>
          </a:lstStyle>
          <a:p>
            <a:pPr marL="316518" indent="0" defTabSz="422024" fontAlgn="auto">
              <a:spcAft>
                <a:spcPts val="0"/>
              </a:spcAft>
              <a:buNone/>
              <a:defRPr/>
            </a:pPr>
            <a:r>
              <a:rPr lang="ja-JP" altLang="en-US" sz="2000" dirty="0">
                <a:solidFill>
                  <a:srgbClr val="00B0F0"/>
                </a:solidFill>
                <a:latin typeface="ＭＳ Ｐゴシック" panose="020B0600070205080204" pitchFamily="50" charset="-128"/>
              </a:rPr>
              <a:t>以下内容を含めて記載してください。</a:t>
            </a:r>
            <a:endParaRPr lang="en-US" altLang="ja-JP" sz="20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ユニット内の教職員等でアントレプレナーシップ人材育成プログラムの教育ノウハウを共有し、プログラムを受講する学生のみならず教職員等にとっても学びとなる仕掛けについて記載してください。</a:t>
            </a:r>
            <a:endParaRPr lang="en-US" altLang="ja-JP" sz="20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外部資金の導入等も含めて、支援終了後も自律的にユニットや、各機関でプログラムを運営するための仕組みについて記載してください。</a:t>
            </a:r>
            <a:endParaRPr lang="en-US" altLang="ja-JP" sz="2000" dirty="0">
              <a:solidFill>
                <a:srgbClr val="00B0F0"/>
              </a:solidFill>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8A12911F-B56F-46CC-8FF3-55CF994452A8}"/>
              </a:ext>
            </a:extLst>
          </p:cNvPr>
          <p:cNvSpPr>
            <a:spLocks noGrp="1"/>
          </p:cNvSpPr>
          <p:nvPr>
            <p:ph type="sldNum" sz="quarter" idx="12"/>
          </p:nvPr>
        </p:nvSpPr>
        <p:spPr/>
        <p:txBody>
          <a:bodyPr/>
          <a:lstStyle/>
          <a:p>
            <a:pPr>
              <a:defRPr/>
            </a:pPr>
            <a:fld id="{ED67F9F1-47E4-4B57-8C92-3A7E612D0C3D}" type="slidenum">
              <a:rPr lang="ja-JP" altLang="en-US" smtClean="0"/>
              <a:pPr>
                <a:defRPr/>
              </a:pPr>
              <a:t>10</a:t>
            </a:fld>
            <a:endParaRPr lang="ja-JP" altLang="en-US"/>
          </a:p>
        </p:txBody>
      </p:sp>
    </p:spTree>
    <p:extLst>
      <p:ext uri="{BB962C8B-B14F-4D97-AF65-F5344CB8AC3E}">
        <p14:creationId xmlns:p14="http://schemas.microsoft.com/office/powerpoint/2010/main" val="1014198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400" b="1" dirty="0">
                <a:solidFill>
                  <a:schemeClr val="bg1"/>
                </a:solidFill>
                <a:latin typeface="Meiryo UI" panose="020B0604030504040204" pitchFamily="50" charset="-128"/>
                <a:ea typeface="Meiryo UI" panose="020B0604030504040204" pitchFamily="50" charset="-128"/>
              </a:rPr>
              <a:t>7</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．執行計画</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E2F73332-3B6B-4029-8FA9-86AE46E77550}"/>
              </a:ext>
            </a:extLst>
          </p:cNvPr>
          <p:cNvSpPr txBox="1"/>
          <p:nvPr/>
        </p:nvSpPr>
        <p:spPr>
          <a:xfrm>
            <a:off x="246634" y="766189"/>
            <a:ext cx="4685405" cy="400110"/>
          </a:xfrm>
          <a:prstGeom prst="rect">
            <a:avLst/>
          </a:prstGeom>
          <a:solidFill>
            <a:schemeClr val="bg1">
              <a:alpha val="75000"/>
            </a:schemeClr>
          </a:solidFill>
          <a:ln>
            <a:noFill/>
            <a:prstDash val="dash"/>
          </a:ln>
        </p:spPr>
        <p:txBody>
          <a:bodyPr wrap="square" rtlCol="0">
            <a:spAutoFit/>
          </a:bodyPr>
          <a:lstStyle/>
          <a:p>
            <a:pPr marR="0" lvl="0" defTabSz="914400" rtl="0" eaLnBrk="1" fontAlgn="base" latinLnBrk="0" hangingPunct="1">
              <a:lnSpc>
                <a:spcPct val="100000"/>
              </a:lnSpc>
              <a:spcBef>
                <a:spcPct val="0"/>
              </a:spcBef>
              <a:spcAft>
                <a:spcPct val="0"/>
              </a:spcAft>
              <a:buClrTx/>
              <a:buSzTx/>
              <a:tabLst/>
              <a:defRPr/>
            </a:pPr>
            <a:r>
              <a:rPr lang="ja-JP" altLang="en-US" sz="2000" dirty="0"/>
              <a:t>機関ごとの資金配分（直接経費）</a:t>
            </a:r>
            <a:endParaRPr lang="en-US" altLang="ja-JP" sz="2000" dirty="0"/>
          </a:p>
        </p:txBody>
      </p:sp>
      <p:graphicFrame>
        <p:nvGraphicFramePr>
          <p:cNvPr id="6" name="表 5">
            <a:extLst>
              <a:ext uri="{FF2B5EF4-FFF2-40B4-BE49-F238E27FC236}">
                <a16:creationId xmlns:a16="http://schemas.microsoft.com/office/drawing/2014/main" id="{AC90014B-9592-4FF0-B4A3-F0633B9F3F39}"/>
              </a:ext>
            </a:extLst>
          </p:cNvPr>
          <p:cNvGraphicFramePr>
            <a:graphicFrameLocks noGrp="1"/>
          </p:cNvGraphicFramePr>
          <p:nvPr>
            <p:extLst>
              <p:ext uri="{D42A27DB-BD31-4B8C-83A1-F6EECF244321}">
                <p14:modId xmlns:p14="http://schemas.microsoft.com/office/powerpoint/2010/main" val="1984705036"/>
              </p:ext>
            </p:extLst>
          </p:nvPr>
        </p:nvGraphicFramePr>
        <p:xfrm>
          <a:off x="1342061" y="1700808"/>
          <a:ext cx="6459878" cy="2704473"/>
        </p:xfrm>
        <a:graphic>
          <a:graphicData uri="http://schemas.openxmlformats.org/drawingml/2006/table">
            <a:tbl>
              <a:tblPr firstRow="1" firstCol="1" bandRow="1">
                <a:tableStyleId>{5940675A-B579-460E-94D1-54222C63F5DA}</a:tableStyleId>
              </a:tblPr>
              <a:tblGrid>
                <a:gridCol w="1479958">
                  <a:extLst>
                    <a:ext uri="{9D8B030D-6E8A-4147-A177-3AD203B41FA5}">
                      <a16:colId xmlns:a16="http://schemas.microsoft.com/office/drawing/2014/main" val="2409593541"/>
                    </a:ext>
                  </a:extLst>
                </a:gridCol>
                <a:gridCol w="1244980">
                  <a:extLst>
                    <a:ext uri="{9D8B030D-6E8A-4147-A177-3AD203B41FA5}">
                      <a16:colId xmlns:a16="http://schemas.microsoft.com/office/drawing/2014/main" val="1358988349"/>
                    </a:ext>
                  </a:extLst>
                </a:gridCol>
                <a:gridCol w="1244980">
                  <a:extLst>
                    <a:ext uri="{9D8B030D-6E8A-4147-A177-3AD203B41FA5}">
                      <a16:colId xmlns:a16="http://schemas.microsoft.com/office/drawing/2014/main" val="762961160"/>
                    </a:ext>
                  </a:extLst>
                </a:gridCol>
                <a:gridCol w="1244980">
                  <a:extLst>
                    <a:ext uri="{9D8B030D-6E8A-4147-A177-3AD203B41FA5}">
                      <a16:colId xmlns:a16="http://schemas.microsoft.com/office/drawing/2014/main" val="2656580533"/>
                    </a:ext>
                  </a:extLst>
                </a:gridCol>
                <a:gridCol w="1244980">
                  <a:extLst>
                    <a:ext uri="{9D8B030D-6E8A-4147-A177-3AD203B41FA5}">
                      <a16:colId xmlns:a16="http://schemas.microsoft.com/office/drawing/2014/main" val="864012708"/>
                    </a:ext>
                  </a:extLst>
                </a:gridCol>
              </a:tblGrid>
              <a:tr h="415170">
                <a:tc>
                  <a:txBody>
                    <a:bodyPr/>
                    <a:lstStyle/>
                    <a:p>
                      <a:pPr algn="just">
                        <a:lnSpc>
                          <a:spcPts val="2200"/>
                        </a:lnSpc>
                      </a:pPr>
                      <a:r>
                        <a:rPr lang="ja-JP" sz="1600" kern="100" dirty="0">
                          <a:effectLst/>
                        </a:rPr>
                        <a:t>機関名</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en-US" altLang="ja-JP" sz="1600" kern="100" dirty="0">
                          <a:effectLst/>
                        </a:rPr>
                        <a:t>2022</a:t>
                      </a:r>
                      <a:r>
                        <a:rPr lang="ja-JP" sz="1600" kern="100" dirty="0">
                          <a:effectLst/>
                        </a:rPr>
                        <a:t>年度</a:t>
                      </a:r>
                      <a:endParaRPr lang="en-US" altLang="ja-JP" sz="1600" kern="100" dirty="0">
                        <a:effectLst/>
                      </a:endParaRPr>
                    </a:p>
                    <a:p>
                      <a:pPr algn="ctr">
                        <a:lnSpc>
                          <a:spcPts val="2200"/>
                        </a:lnSpc>
                      </a:pPr>
                      <a:r>
                        <a:rPr lang="ja-JP" altLang="en-US" sz="1600" kern="100" dirty="0">
                          <a:effectLst/>
                        </a:rPr>
                        <a:t>（千円）</a:t>
                      </a:r>
                      <a:endParaRPr lang="en-US" altLang="ja-JP" sz="1600" kern="100" dirty="0">
                        <a:effectLst/>
                      </a:endParaRPr>
                    </a:p>
                  </a:txBody>
                  <a:tcPr marL="87024" marR="87024" marT="0" marB="0" anchor="ctr"/>
                </a:tc>
                <a:tc>
                  <a:txBody>
                    <a:bodyPr/>
                    <a:lstStyle/>
                    <a:p>
                      <a:pPr algn="ctr">
                        <a:lnSpc>
                          <a:spcPts val="2200"/>
                        </a:lnSpc>
                      </a:pPr>
                      <a:r>
                        <a:rPr lang="en-US" altLang="ja-JP" sz="1600" kern="100" dirty="0">
                          <a:effectLst/>
                        </a:rPr>
                        <a:t>2023</a:t>
                      </a:r>
                      <a:r>
                        <a:rPr lang="ja-JP" sz="1600" kern="100" dirty="0">
                          <a:effectLst/>
                        </a:rPr>
                        <a:t>年度</a:t>
                      </a:r>
                      <a:endParaRPr lang="en-US" altLang="ja-JP" sz="1600" kern="100" dirty="0">
                        <a:effectLst/>
                      </a:endParaRPr>
                    </a:p>
                    <a:p>
                      <a:pPr marL="0" marR="0" lvl="0" indent="0" algn="ctr" defTabSz="1125500" rtl="0" eaLnBrk="1" fontAlgn="auto" latinLnBrk="0" hangingPunct="1">
                        <a:lnSpc>
                          <a:spcPts val="2200"/>
                        </a:lnSpc>
                        <a:spcBef>
                          <a:spcPts val="0"/>
                        </a:spcBef>
                        <a:spcAft>
                          <a:spcPts val="0"/>
                        </a:spcAft>
                        <a:buClrTx/>
                        <a:buSzTx/>
                        <a:buFontTx/>
                        <a:buNone/>
                        <a:tabLst/>
                        <a:defRPr/>
                      </a:pPr>
                      <a:r>
                        <a:rPr lang="ja-JP" altLang="en-US" sz="1600" kern="100" dirty="0">
                          <a:effectLst/>
                        </a:rPr>
                        <a:t>（千円）</a:t>
                      </a:r>
                      <a:endParaRPr lang="en-US" altLang="ja-JP" sz="1600" kern="100" dirty="0">
                        <a:effectLst/>
                      </a:endParaRPr>
                    </a:p>
                  </a:txBody>
                  <a:tcPr marL="87024" marR="87024" marT="0" marB="0" anchor="ctr"/>
                </a:tc>
                <a:tc>
                  <a:txBody>
                    <a:bodyPr/>
                    <a:lstStyle/>
                    <a:p>
                      <a:pPr algn="ctr">
                        <a:lnSpc>
                          <a:spcPts val="2200"/>
                        </a:lnSpc>
                      </a:pPr>
                      <a:r>
                        <a:rPr lang="en-US" altLang="ja-JP" sz="1600" kern="100" dirty="0">
                          <a:effectLst/>
                        </a:rPr>
                        <a:t>2024</a:t>
                      </a:r>
                      <a:r>
                        <a:rPr lang="ja-JP" altLang="ja-JP" sz="1600" kern="100" dirty="0">
                          <a:effectLst/>
                        </a:rPr>
                        <a:t>年度</a:t>
                      </a:r>
                      <a:endParaRPr lang="en-US" altLang="ja-JP" sz="1600" kern="100" dirty="0">
                        <a:effectLst/>
                      </a:endParaRPr>
                    </a:p>
                    <a:p>
                      <a:pPr marL="0" marR="0" lvl="0" indent="0" algn="ctr" defTabSz="1125500" rtl="0" eaLnBrk="1" fontAlgn="auto" latinLnBrk="0" hangingPunct="1">
                        <a:lnSpc>
                          <a:spcPts val="2200"/>
                        </a:lnSpc>
                        <a:spcBef>
                          <a:spcPts val="0"/>
                        </a:spcBef>
                        <a:spcAft>
                          <a:spcPts val="0"/>
                        </a:spcAft>
                        <a:buClrTx/>
                        <a:buSzTx/>
                        <a:buFontTx/>
                        <a:buNone/>
                        <a:tabLst/>
                        <a:defRPr/>
                      </a:pPr>
                      <a:r>
                        <a:rPr lang="ja-JP" altLang="en-US" sz="1600" kern="100" dirty="0">
                          <a:effectLst/>
                        </a:rPr>
                        <a:t>（千円）</a:t>
                      </a:r>
                      <a:endParaRPr lang="en-US" altLang="ja-JP" sz="1600" kern="100" dirty="0">
                        <a:effectLst/>
                      </a:endParaRPr>
                    </a:p>
                  </a:txBody>
                  <a:tcPr marL="87024" marR="87024" marT="0" marB="0" anchor="ctr"/>
                </a:tc>
                <a:tc>
                  <a:txBody>
                    <a:bodyPr/>
                    <a:lstStyle/>
                    <a:p>
                      <a:pPr algn="ctr">
                        <a:lnSpc>
                          <a:spcPts val="2200"/>
                        </a:lnSpc>
                      </a:pPr>
                      <a:r>
                        <a:rPr lang="en-US" altLang="ja-JP" sz="1600" kern="100" dirty="0">
                          <a:effectLst/>
                        </a:rPr>
                        <a:t>2025</a:t>
                      </a:r>
                      <a:r>
                        <a:rPr lang="ja-JP" altLang="ja-JP" sz="1600" kern="100" dirty="0">
                          <a:effectLst/>
                        </a:rPr>
                        <a:t>年度</a:t>
                      </a:r>
                      <a:endParaRPr lang="en-US" altLang="ja-JP" sz="1600" kern="100" dirty="0">
                        <a:effectLst/>
                      </a:endParaRPr>
                    </a:p>
                    <a:p>
                      <a:pPr marL="0" marR="0" lvl="0" indent="0" algn="ctr" defTabSz="1125500" rtl="0" eaLnBrk="1" fontAlgn="auto" latinLnBrk="0" hangingPunct="1">
                        <a:lnSpc>
                          <a:spcPts val="2200"/>
                        </a:lnSpc>
                        <a:spcBef>
                          <a:spcPts val="0"/>
                        </a:spcBef>
                        <a:spcAft>
                          <a:spcPts val="0"/>
                        </a:spcAft>
                        <a:buClrTx/>
                        <a:buSzTx/>
                        <a:buFontTx/>
                        <a:buNone/>
                        <a:tabLst/>
                        <a:defRPr/>
                      </a:pPr>
                      <a:r>
                        <a:rPr lang="ja-JP" altLang="en-US" sz="1600" kern="100" dirty="0">
                          <a:effectLst/>
                        </a:rPr>
                        <a:t>（千円）</a:t>
                      </a:r>
                      <a:endParaRPr lang="en-US" altLang="ja-JP" sz="1600" kern="100" dirty="0">
                        <a:effectLst/>
                      </a:endParaRPr>
                    </a:p>
                  </a:txBody>
                  <a:tcPr marL="87024" marR="87024" marT="0" marB="0" anchor="ctr"/>
                </a:tc>
                <a:extLst>
                  <a:ext uri="{0D108BD9-81ED-4DB2-BD59-A6C34878D82A}">
                    <a16:rowId xmlns:a16="http://schemas.microsoft.com/office/drawing/2014/main" val="1177894027"/>
                  </a:ext>
                </a:extLst>
              </a:tr>
              <a:tr h="460178">
                <a:tc gridSpan="5">
                  <a:txBody>
                    <a:bodyPr/>
                    <a:lstStyle/>
                    <a:p>
                      <a:pPr algn="just">
                        <a:lnSpc>
                          <a:spcPts val="2200"/>
                        </a:lnSpc>
                      </a:pPr>
                      <a:r>
                        <a:rPr lang="ja-JP" altLang="en-US" sz="1600" kern="100" dirty="0">
                          <a:effectLst/>
                        </a:rPr>
                        <a:t>リーダー機関</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0008" marR="80008" marT="40004" marB="40004"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2749479"/>
                  </a:ext>
                </a:extLst>
              </a:tr>
              <a:tr h="415170">
                <a:tc>
                  <a:txBody>
                    <a:bodyPr/>
                    <a:lstStyle/>
                    <a:p>
                      <a:pPr algn="just">
                        <a:lnSpc>
                          <a:spcPts val="2200"/>
                        </a:lnSpc>
                      </a:pPr>
                      <a:r>
                        <a:rPr lang="ja-JP" sz="1600" kern="100" dirty="0">
                          <a:effectLst/>
                        </a:rPr>
                        <a:t>●●大学</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extLst>
                  <a:ext uri="{0D108BD9-81ED-4DB2-BD59-A6C34878D82A}">
                    <a16:rowId xmlns:a16="http://schemas.microsoft.com/office/drawing/2014/main" val="460781836"/>
                  </a:ext>
                </a:extLst>
              </a:tr>
              <a:tr h="460178">
                <a:tc gridSpan="5">
                  <a:txBody>
                    <a:bodyPr/>
                    <a:lstStyle/>
                    <a:p>
                      <a:pPr algn="just">
                        <a:lnSpc>
                          <a:spcPts val="2200"/>
                        </a:lnSpc>
                      </a:pPr>
                      <a:r>
                        <a:rPr lang="ja-JP" altLang="en-US" sz="1600" kern="100" dirty="0">
                          <a:effectLst/>
                        </a:rPr>
                        <a:t>メンバー機関</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0008" marR="80008" marT="40004" marB="40004"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24409261"/>
                  </a:ext>
                </a:extLst>
              </a:tr>
              <a:tr h="415170">
                <a:tc>
                  <a:txBody>
                    <a:bodyPr/>
                    <a:lstStyle/>
                    <a:p>
                      <a:pPr algn="just">
                        <a:lnSpc>
                          <a:spcPts val="2200"/>
                        </a:lnSpc>
                      </a:pPr>
                      <a:r>
                        <a:rPr lang="ja-JP" sz="1600" kern="100" dirty="0">
                          <a:effectLst/>
                        </a:rPr>
                        <a:t>■■</a:t>
                      </a:r>
                      <a:r>
                        <a:rPr lang="ja-JP" altLang="en-US" sz="1600" kern="100" dirty="0">
                          <a:effectLst/>
                        </a:rPr>
                        <a:t>大学</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extLst>
                  <a:ext uri="{0D108BD9-81ED-4DB2-BD59-A6C34878D82A}">
                    <a16:rowId xmlns:a16="http://schemas.microsoft.com/office/drawing/2014/main" val="1434960541"/>
                  </a:ext>
                </a:extLst>
              </a:tr>
              <a:tr h="415170">
                <a:tc>
                  <a:txBody>
                    <a:bodyPr/>
                    <a:lstStyle/>
                    <a:p>
                      <a:pPr algn="just">
                        <a:lnSpc>
                          <a:spcPts val="2200"/>
                        </a:lnSpc>
                      </a:pPr>
                      <a:r>
                        <a:rPr lang="ja-JP" sz="1600" kern="100" dirty="0">
                          <a:effectLst/>
                        </a:rPr>
                        <a:t>▲▲</a:t>
                      </a:r>
                      <a:r>
                        <a:rPr lang="ja-JP" altLang="en-US" sz="1600" kern="100" dirty="0">
                          <a:effectLst/>
                        </a:rPr>
                        <a:t>高専</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extLst>
                  <a:ext uri="{0D108BD9-81ED-4DB2-BD59-A6C34878D82A}">
                    <a16:rowId xmlns:a16="http://schemas.microsoft.com/office/drawing/2014/main" val="1139562879"/>
                  </a:ext>
                </a:extLst>
              </a:tr>
            </a:tbl>
          </a:graphicData>
        </a:graphic>
      </p:graphicFrame>
      <p:sp>
        <p:nvSpPr>
          <p:cNvPr id="7" name="角丸四角形吹き出し 5393">
            <a:extLst>
              <a:ext uri="{FF2B5EF4-FFF2-40B4-BE49-F238E27FC236}">
                <a16:creationId xmlns:a16="http://schemas.microsoft.com/office/drawing/2014/main" id="{D0CCF3B2-F9AD-42D7-B990-0CD434E3C2DC}"/>
              </a:ext>
            </a:extLst>
          </p:cNvPr>
          <p:cNvSpPr/>
          <p:nvPr/>
        </p:nvSpPr>
        <p:spPr>
          <a:xfrm>
            <a:off x="1187624" y="5054338"/>
            <a:ext cx="2016224" cy="569965"/>
          </a:xfrm>
          <a:prstGeom prst="wedgeRoundRectCallout">
            <a:avLst>
              <a:gd name="adj1" fmla="val -41496"/>
              <a:gd name="adj2" fmla="val -165476"/>
              <a:gd name="adj3" fmla="val 16667"/>
            </a:avLst>
          </a:prstGeom>
          <a:solidFill>
            <a:schemeClr val="bg1"/>
          </a:solidFill>
          <a:ln>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ja-JP" altLang="en-US" sz="1100" kern="100" dirty="0">
                <a:solidFill>
                  <a:srgbClr val="00B0F0"/>
                </a:solidFill>
                <a:effectLst/>
                <a:latin typeface="Century" panose="02040604050505020304" pitchFamily="18" charset="0"/>
                <a:ea typeface="ＭＳ Ｐゴシック" panose="020B0600070205080204" pitchFamily="50" charset="-128"/>
                <a:cs typeface="Times New Roman" panose="02020603050405020304" pitchFamily="18" charset="0"/>
              </a:rPr>
              <a:t>適宜行は増やしてください。</a:t>
            </a:r>
            <a:endParaRPr lang="ja-JP" sz="1100" kern="100" dirty="0">
              <a:solidFill>
                <a:srgbClr val="000000"/>
              </a:solidFill>
              <a:effectLst/>
              <a:latin typeface="Century" panose="02040604050505020304" pitchFamily="18" charset="0"/>
              <a:ea typeface="ＭＳ Ｐ明朝" panose="02020600040205080304" pitchFamily="18"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7B1E689D-4A17-477E-8077-A66C1E8F4D63}"/>
              </a:ext>
            </a:extLst>
          </p:cNvPr>
          <p:cNvSpPr>
            <a:spLocks noGrp="1"/>
          </p:cNvSpPr>
          <p:nvPr>
            <p:ph type="sldNum" sz="quarter" idx="12"/>
          </p:nvPr>
        </p:nvSpPr>
        <p:spPr/>
        <p:txBody>
          <a:bodyPr/>
          <a:lstStyle/>
          <a:p>
            <a:pPr>
              <a:defRPr/>
            </a:pPr>
            <a:fld id="{ED67F9F1-47E4-4B57-8C92-3A7E612D0C3D}" type="slidenum">
              <a:rPr lang="ja-JP" altLang="en-US" smtClean="0"/>
              <a:pPr>
                <a:defRPr/>
              </a:pPr>
              <a:t>11</a:t>
            </a:fld>
            <a:endParaRPr lang="ja-JP" altLang="en-US"/>
          </a:p>
        </p:txBody>
      </p:sp>
      <p:graphicFrame>
        <p:nvGraphicFramePr>
          <p:cNvPr id="8" name="表 7">
            <a:extLst>
              <a:ext uri="{FF2B5EF4-FFF2-40B4-BE49-F238E27FC236}">
                <a16:creationId xmlns:a16="http://schemas.microsoft.com/office/drawing/2014/main" id="{734BBB8D-874E-41A9-9045-9F35404C29AD}"/>
              </a:ext>
            </a:extLst>
          </p:cNvPr>
          <p:cNvGraphicFramePr>
            <a:graphicFrameLocks noGrp="1"/>
          </p:cNvGraphicFramePr>
          <p:nvPr>
            <p:extLst>
              <p:ext uri="{D42A27DB-BD31-4B8C-83A1-F6EECF244321}">
                <p14:modId xmlns:p14="http://schemas.microsoft.com/office/powerpoint/2010/main" val="2245169019"/>
              </p:ext>
            </p:extLst>
          </p:nvPr>
        </p:nvGraphicFramePr>
        <p:xfrm>
          <a:off x="1342061" y="5734753"/>
          <a:ext cx="6459878" cy="415170"/>
        </p:xfrm>
        <a:graphic>
          <a:graphicData uri="http://schemas.openxmlformats.org/drawingml/2006/table">
            <a:tbl>
              <a:tblPr firstRow="1" firstCol="1" bandRow="1">
                <a:tableStyleId>{5940675A-B579-460E-94D1-54222C63F5DA}</a:tableStyleId>
              </a:tblPr>
              <a:tblGrid>
                <a:gridCol w="1479958">
                  <a:extLst>
                    <a:ext uri="{9D8B030D-6E8A-4147-A177-3AD203B41FA5}">
                      <a16:colId xmlns:a16="http://schemas.microsoft.com/office/drawing/2014/main" val="2409593541"/>
                    </a:ext>
                  </a:extLst>
                </a:gridCol>
                <a:gridCol w="1244980">
                  <a:extLst>
                    <a:ext uri="{9D8B030D-6E8A-4147-A177-3AD203B41FA5}">
                      <a16:colId xmlns:a16="http://schemas.microsoft.com/office/drawing/2014/main" val="1358988349"/>
                    </a:ext>
                  </a:extLst>
                </a:gridCol>
                <a:gridCol w="1244980">
                  <a:extLst>
                    <a:ext uri="{9D8B030D-6E8A-4147-A177-3AD203B41FA5}">
                      <a16:colId xmlns:a16="http://schemas.microsoft.com/office/drawing/2014/main" val="762961160"/>
                    </a:ext>
                  </a:extLst>
                </a:gridCol>
                <a:gridCol w="1244980">
                  <a:extLst>
                    <a:ext uri="{9D8B030D-6E8A-4147-A177-3AD203B41FA5}">
                      <a16:colId xmlns:a16="http://schemas.microsoft.com/office/drawing/2014/main" val="2656580533"/>
                    </a:ext>
                  </a:extLst>
                </a:gridCol>
                <a:gridCol w="1244980">
                  <a:extLst>
                    <a:ext uri="{9D8B030D-6E8A-4147-A177-3AD203B41FA5}">
                      <a16:colId xmlns:a16="http://schemas.microsoft.com/office/drawing/2014/main" val="864012708"/>
                    </a:ext>
                  </a:extLst>
                </a:gridCol>
              </a:tblGrid>
              <a:tr h="415170">
                <a:tc>
                  <a:txBody>
                    <a:bodyPr/>
                    <a:lstStyle/>
                    <a:p>
                      <a:pPr algn="just">
                        <a:lnSpc>
                          <a:spcPts val="2200"/>
                        </a:lnSpc>
                      </a:pPr>
                      <a:r>
                        <a:rPr lang="ja-JP" altLang="en-US" sz="16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合計</a:t>
                      </a:r>
                      <a:endParaRPr lang="ja-JP" altLang="ja-JP" sz="16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tc>
                  <a:txBody>
                    <a:bodyPr/>
                    <a:lstStyle/>
                    <a:p>
                      <a:pPr algn="ctr">
                        <a:lnSpc>
                          <a:spcPts val="2200"/>
                        </a:lnSpc>
                      </a:pPr>
                      <a:r>
                        <a:rPr lang="ja-JP" altLang="en-US" sz="1600" kern="100" dirty="0">
                          <a:solidFill>
                            <a:srgbClr val="00B0F0"/>
                          </a:solidFill>
                          <a:effectLst/>
                          <a:latin typeface="+mn-ea"/>
                          <a:ea typeface="+mn-ea"/>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7024" marR="87024" marT="0" marB="0" anchor="ctr"/>
                </a:tc>
                <a:extLst>
                  <a:ext uri="{0D108BD9-81ED-4DB2-BD59-A6C34878D82A}">
                    <a16:rowId xmlns:a16="http://schemas.microsoft.com/office/drawing/2014/main" val="1177894027"/>
                  </a:ext>
                </a:extLst>
              </a:tr>
            </a:tbl>
          </a:graphicData>
        </a:graphic>
      </p:graphicFrame>
    </p:spTree>
    <p:extLst>
      <p:ext uri="{BB962C8B-B14F-4D97-AF65-F5344CB8AC3E}">
        <p14:creationId xmlns:p14="http://schemas.microsoft.com/office/powerpoint/2010/main" val="1327876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400" b="1" dirty="0">
                <a:solidFill>
                  <a:schemeClr val="bg1"/>
                </a:solidFill>
                <a:latin typeface="Meiryo UI" panose="020B0604030504040204" pitchFamily="50" charset="-128"/>
                <a:ea typeface="Meiryo UI" panose="020B0604030504040204" pitchFamily="50" charset="-128"/>
              </a:rPr>
              <a:t>7</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．執行計画</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E2F73332-3B6B-4029-8FA9-86AE46E77550}"/>
              </a:ext>
            </a:extLst>
          </p:cNvPr>
          <p:cNvSpPr txBox="1"/>
          <p:nvPr/>
        </p:nvSpPr>
        <p:spPr>
          <a:xfrm>
            <a:off x="246634" y="514828"/>
            <a:ext cx="4685405" cy="400110"/>
          </a:xfrm>
          <a:prstGeom prst="rect">
            <a:avLst/>
          </a:prstGeom>
          <a:solidFill>
            <a:schemeClr val="bg1">
              <a:alpha val="75000"/>
            </a:schemeClr>
          </a:solidFill>
          <a:ln>
            <a:noFill/>
            <a:prstDash val="dash"/>
          </a:ln>
        </p:spPr>
        <p:txBody>
          <a:bodyPr wrap="square" rtlCol="0">
            <a:spAutoFit/>
          </a:bodyPr>
          <a:lstStyle/>
          <a:p>
            <a:pPr marR="0" lvl="0" defTabSz="914400" rtl="0" eaLnBrk="1" fontAlgn="base" latinLnBrk="0" hangingPunct="1">
              <a:lnSpc>
                <a:spcPct val="100000"/>
              </a:lnSpc>
              <a:spcBef>
                <a:spcPct val="0"/>
              </a:spcBef>
              <a:spcAft>
                <a:spcPct val="0"/>
              </a:spcAft>
              <a:buClrTx/>
              <a:buSzTx/>
              <a:tabLst/>
              <a:defRPr/>
            </a:pPr>
            <a:r>
              <a:rPr lang="ja-JP" altLang="en-US" sz="2000" dirty="0"/>
              <a:t>機関ごとの資金配分詳細</a:t>
            </a:r>
            <a:endParaRPr lang="en-US" altLang="ja-JP" sz="2000" dirty="0"/>
          </a:p>
        </p:txBody>
      </p:sp>
      <p:sp>
        <p:nvSpPr>
          <p:cNvPr id="2" name="スライド番号プレースホルダー 1">
            <a:extLst>
              <a:ext uri="{FF2B5EF4-FFF2-40B4-BE49-F238E27FC236}">
                <a16:creationId xmlns:a16="http://schemas.microsoft.com/office/drawing/2014/main" id="{7B1E689D-4A17-477E-8077-A66C1E8F4D63}"/>
              </a:ext>
            </a:extLst>
          </p:cNvPr>
          <p:cNvSpPr>
            <a:spLocks noGrp="1"/>
          </p:cNvSpPr>
          <p:nvPr>
            <p:ph type="sldNum" sz="quarter" idx="12"/>
          </p:nvPr>
        </p:nvSpPr>
        <p:spPr/>
        <p:txBody>
          <a:bodyPr/>
          <a:lstStyle/>
          <a:p>
            <a:pPr>
              <a:defRPr/>
            </a:pPr>
            <a:fld id="{ED67F9F1-47E4-4B57-8C92-3A7E612D0C3D}" type="slidenum">
              <a:rPr lang="ja-JP" altLang="en-US" smtClean="0"/>
              <a:pPr>
                <a:defRPr/>
              </a:pPr>
              <a:t>12</a:t>
            </a:fld>
            <a:endParaRPr lang="ja-JP" altLang="en-US" dirty="0"/>
          </a:p>
        </p:txBody>
      </p:sp>
      <p:graphicFrame>
        <p:nvGraphicFramePr>
          <p:cNvPr id="8" name="表 7">
            <a:extLst>
              <a:ext uri="{FF2B5EF4-FFF2-40B4-BE49-F238E27FC236}">
                <a16:creationId xmlns:a16="http://schemas.microsoft.com/office/drawing/2014/main" id="{9D0DD106-49F1-4183-BA50-D0F1FF863C5C}"/>
              </a:ext>
            </a:extLst>
          </p:cNvPr>
          <p:cNvGraphicFramePr>
            <a:graphicFrameLocks noGrp="1"/>
          </p:cNvGraphicFramePr>
          <p:nvPr>
            <p:extLst>
              <p:ext uri="{D42A27DB-BD31-4B8C-83A1-F6EECF244321}">
                <p14:modId xmlns:p14="http://schemas.microsoft.com/office/powerpoint/2010/main" val="2224447240"/>
              </p:ext>
            </p:extLst>
          </p:nvPr>
        </p:nvGraphicFramePr>
        <p:xfrm>
          <a:off x="403560" y="1325208"/>
          <a:ext cx="8336882" cy="5134424"/>
        </p:xfrm>
        <a:graphic>
          <a:graphicData uri="http://schemas.openxmlformats.org/drawingml/2006/table">
            <a:tbl>
              <a:tblPr/>
              <a:tblGrid>
                <a:gridCol w="594261">
                  <a:extLst>
                    <a:ext uri="{9D8B030D-6E8A-4147-A177-3AD203B41FA5}">
                      <a16:colId xmlns:a16="http://schemas.microsoft.com/office/drawing/2014/main" val="3871347114"/>
                    </a:ext>
                  </a:extLst>
                </a:gridCol>
                <a:gridCol w="594261">
                  <a:extLst>
                    <a:ext uri="{9D8B030D-6E8A-4147-A177-3AD203B41FA5}">
                      <a16:colId xmlns:a16="http://schemas.microsoft.com/office/drawing/2014/main" val="772635645"/>
                    </a:ext>
                  </a:extLst>
                </a:gridCol>
                <a:gridCol w="760542">
                  <a:extLst>
                    <a:ext uri="{9D8B030D-6E8A-4147-A177-3AD203B41FA5}">
                      <a16:colId xmlns:a16="http://schemas.microsoft.com/office/drawing/2014/main" val="3912539467"/>
                    </a:ext>
                  </a:extLst>
                </a:gridCol>
                <a:gridCol w="856483">
                  <a:extLst>
                    <a:ext uri="{9D8B030D-6E8A-4147-A177-3AD203B41FA5}">
                      <a16:colId xmlns:a16="http://schemas.microsoft.com/office/drawing/2014/main" val="1920733167"/>
                    </a:ext>
                  </a:extLst>
                </a:gridCol>
                <a:gridCol w="1743165">
                  <a:extLst>
                    <a:ext uri="{9D8B030D-6E8A-4147-A177-3AD203B41FA5}">
                      <a16:colId xmlns:a16="http://schemas.microsoft.com/office/drawing/2014/main" val="2691489365"/>
                    </a:ext>
                  </a:extLst>
                </a:gridCol>
                <a:gridCol w="856483">
                  <a:extLst>
                    <a:ext uri="{9D8B030D-6E8A-4147-A177-3AD203B41FA5}">
                      <a16:colId xmlns:a16="http://schemas.microsoft.com/office/drawing/2014/main" val="75635382"/>
                    </a:ext>
                  </a:extLst>
                </a:gridCol>
                <a:gridCol w="1743165">
                  <a:extLst>
                    <a:ext uri="{9D8B030D-6E8A-4147-A177-3AD203B41FA5}">
                      <a16:colId xmlns:a16="http://schemas.microsoft.com/office/drawing/2014/main" val="2116266354"/>
                    </a:ext>
                  </a:extLst>
                </a:gridCol>
                <a:gridCol w="594261">
                  <a:extLst>
                    <a:ext uri="{9D8B030D-6E8A-4147-A177-3AD203B41FA5}">
                      <a16:colId xmlns:a16="http://schemas.microsoft.com/office/drawing/2014/main" val="4122420731"/>
                    </a:ext>
                  </a:extLst>
                </a:gridCol>
                <a:gridCol w="594261">
                  <a:extLst>
                    <a:ext uri="{9D8B030D-6E8A-4147-A177-3AD203B41FA5}">
                      <a16:colId xmlns:a16="http://schemas.microsoft.com/office/drawing/2014/main" val="20410703"/>
                    </a:ext>
                  </a:extLst>
                </a:gridCol>
              </a:tblGrid>
              <a:tr h="747013">
                <a:tc gridSpan="3">
                  <a:txBody>
                    <a:bodyPr/>
                    <a:lstStyle/>
                    <a:p>
                      <a:endParaRPr kumimoji="1" lang="ja-JP" altLang="en-US" dirty="0"/>
                    </a:p>
                  </a:txBody>
                  <a:tcPr>
                    <a:lnT w="19050" cap="flat" cmpd="sng" algn="ctr">
                      <a:solidFill>
                        <a:schemeClr val="tx1"/>
                      </a:solidFill>
                      <a:prstDash val="solid"/>
                      <a:round/>
                      <a:headEnd type="none" w="med" len="med"/>
                      <a:tailEnd type="none" w="med" len="med"/>
                    </a:lnT>
                    <a:solidFill>
                      <a:srgbClr val="FFFFCC"/>
                    </a:solidFill>
                  </a:tcPr>
                </a:tc>
                <a:tc hMerge="1">
                  <a:txBody>
                    <a:bodyPr/>
                    <a:lstStyle/>
                    <a:p>
                      <a:endParaRPr kumimoji="1" lang="ja-JP" altLang="en-US" dirty="0"/>
                    </a:p>
                  </a:txBody>
                  <a:tcPr>
                    <a:lnT w="19050" cap="flat" cmpd="sng" algn="ctr">
                      <a:solidFill>
                        <a:schemeClr val="tx1"/>
                      </a:solidFill>
                      <a:prstDash val="solid"/>
                      <a:round/>
                      <a:headEnd type="none" w="med" len="med"/>
                      <a:tailEnd type="none" w="med" len="med"/>
                    </a:lnT>
                    <a:solidFill>
                      <a:srgbClr val="FFFFCC"/>
                    </a:solidFill>
                  </a:tcPr>
                </a:tc>
                <a:tc hMerge="1">
                  <a:txBody>
                    <a:bodyPr/>
                    <a:lstStyle/>
                    <a:p>
                      <a:endParaRPr kumimoji="1" lang="ja-JP" altLang="en-US"/>
                    </a:p>
                  </a:txBody>
                  <a:tcPr/>
                </a:tc>
                <a:tc gridSpan="2">
                  <a:txBody>
                    <a:bodyPr/>
                    <a:lstStyle/>
                    <a:p>
                      <a:pPr algn="ctr" fontAlgn="ctr"/>
                      <a:r>
                        <a:rPr lang="en-US" altLang="ja-JP" sz="1200" b="1" i="0" u="none" strike="noStrike" dirty="0">
                          <a:effectLst/>
                          <a:latin typeface="ＭＳ Ｐゴシック" panose="020B0600070205080204" pitchFamily="50" charset="-128"/>
                          <a:ea typeface="ＭＳ Ｐゴシック" panose="020B0600070205080204" pitchFamily="50" charset="-128"/>
                        </a:rPr>
                        <a:t>1</a:t>
                      </a:r>
                      <a:r>
                        <a:rPr lang="ja-JP" altLang="en-US" sz="1200" b="1" i="0" u="none" strike="noStrike" dirty="0">
                          <a:effectLst/>
                          <a:latin typeface="ＭＳ Ｐゴシック" panose="020B0600070205080204" pitchFamily="50" charset="-128"/>
                          <a:ea typeface="ＭＳ Ｐゴシック" panose="020B0600070205080204" pitchFamily="50" charset="-128"/>
                        </a:rPr>
                        <a:t>年度目</a:t>
                      </a:r>
                      <a:br>
                        <a:rPr lang="ja-JP" altLang="en-US" sz="1200" b="1" i="0" u="none" strike="noStrike" dirty="0">
                          <a:effectLst/>
                          <a:latin typeface="ＭＳ Ｐゴシック" panose="020B0600070205080204" pitchFamily="50" charset="-128"/>
                          <a:ea typeface="ＭＳ Ｐゴシック" panose="020B0600070205080204" pitchFamily="50" charset="-128"/>
                        </a:rPr>
                      </a:br>
                      <a:r>
                        <a:rPr lang="en-US" altLang="ja-JP" sz="1200" b="1" i="0" u="none" strike="noStrike" dirty="0">
                          <a:effectLst/>
                          <a:latin typeface="ＭＳ Ｐゴシック" panose="020B0600070205080204" pitchFamily="50" charset="-128"/>
                          <a:ea typeface="ＭＳ Ｐゴシック" panose="020B0600070205080204" pitchFamily="50" charset="-128"/>
                        </a:rPr>
                        <a:t>(2022</a:t>
                      </a:r>
                      <a:r>
                        <a:rPr lang="ja-JP" altLang="en-US" sz="1200" b="1" i="0" u="none" strike="noStrike" dirty="0">
                          <a:effectLst/>
                          <a:latin typeface="ＭＳ Ｐゴシック" panose="020B0600070205080204" pitchFamily="50" charset="-128"/>
                          <a:ea typeface="ＭＳ Ｐゴシック" panose="020B0600070205080204" pitchFamily="50" charset="-128"/>
                        </a:rPr>
                        <a:t>年度</a:t>
                      </a:r>
                      <a:r>
                        <a:rPr lang="en-US" altLang="ja-JP" sz="1200" b="1" i="0" u="none" strike="noStrike" dirty="0">
                          <a:effectLst/>
                          <a:latin typeface="ＭＳ Ｐゴシック" panose="020B0600070205080204" pitchFamily="50" charset="-128"/>
                          <a:ea typeface="ＭＳ Ｐゴシック" panose="020B0600070205080204" pitchFamily="50" charset="-128"/>
                        </a:rPr>
                        <a:t>)</a:t>
                      </a:r>
                    </a:p>
                  </a:txBody>
                  <a:tcPr marL="98386" marR="98386" marT="49193" marB="49193" anchor="ctr">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endParaRPr kumimoji="1" lang="ja-JP" altLang="en-US"/>
                    </a:p>
                  </a:txBody>
                  <a:tcPr/>
                </a:tc>
                <a:tc gridSpan="2">
                  <a:txBody>
                    <a:bodyPr/>
                    <a:lstStyle/>
                    <a:p>
                      <a:pPr algn="ctr" fontAlgn="ctr"/>
                      <a:r>
                        <a:rPr lang="en-US" altLang="ja-JP" sz="1200" b="1" i="0" u="none" strike="noStrike" dirty="0">
                          <a:effectLst/>
                          <a:latin typeface="ＭＳ Ｐゴシック" panose="020B0600070205080204" pitchFamily="50" charset="-128"/>
                          <a:ea typeface="ＭＳ Ｐゴシック" panose="020B0600070205080204" pitchFamily="50" charset="-128"/>
                        </a:rPr>
                        <a:t>2</a:t>
                      </a:r>
                      <a:r>
                        <a:rPr lang="ja-JP" altLang="en-US" sz="1200" b="1" i="0" u="none" strike="noStrike" dirty="0">
                          <a:effectLst/>
                          <a:latin typeface="ＭＳ Ｐゴシック" panose="020B0600070205080204" pitchFamily="50" charset="-128"/>
                          <a:ea typeface="ＭＳ Ｐゴシック" panose="020B0600070205080204" pitchFamily="50" charset="-128"/>
                        </a:rPr>
                        <a:t>年度目</a:t>
                      </a:r>
                      <a:br>
                        <a:rPr lang="ja-JP" altLang="en-US" sz="1200" b="1" i="0" u="none" strike="noStrike" dirty="0">
                          <a:effectLst/>
                          <a:latin typeface="ＭＳ Ｐゴシック" panose="020B0600070205080204" pitchFamily="50" charset="-128"/>
                          <a:ea typeface="ＭＳ Ｐゴシック" panose="020B0600070205080204" pitchFamily="50" charset="-128"/>
                        </a:rPr>
                      </a:br>
                      <a:r>
                        <a:rPr lang="en-US" altLang="ja-JP" sz="1200" b="1" i="0" u="none" strike="noStrike" dirty="0">
                          <a:effectLst/>
                          <a:latin typeface="ＭＳ Ｐゴシック" panose="020B0600070205080204" pitchFamily="50" charset="-128"/>
                          <a:ea typeface="ＭＳ Ｐゴシック" panose="020B0600070205080204" pitchFamily="50" charset="-128"/>
                        </a:rPr>
                        <a:t>(2023</a:t>
                      </a:r>
                      <a:r>
                        <a:rPr lang="ja-JP" altLang="en-US" sz="1200" b="1" i="0" u="none" strike="noStrike" dirty="0">
                          <a:effectLst/>
                          <a:latin typeface="ＭＳ Ｐゴシック" panose="020B0600070205080204" pitchFamily="50" charset="-128"/>
                          <a:ea typeface="ＭＳ Ｐゴシック" panose="020B0600070205080204" pitchFamily="50" charset="-128"/>
                        </a:rPr>
                        <a:t>年度</a:t>
                      </a:r>
                      <a:r>
                        <a:rPr lang="en-US" altLang="ja-JP" sz="1200" b="1" i="0" u="none" strike="noStrike" dirty="0">
                          <a:effectLst/>
                          <a:latin typeface="ＭＳ Ｐゴシック" panose="020B0600070205080204" pitchFamily="50" charset="-128"/>
                          <a:ea typeface="ＭＳ Ｐゴシック" panose="020B0600070205080204" pitchFamily="50" charset="-128"/>
                        </a:rPr>
                        <a:t>)</a:t>
                      </a: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endParaRPr kumimoji="1" lang="ja-JP" altLang="en-US"/>
                    </a:p>
                  </a:txBody>
                  <a:tcPr/>
                </a:tc>
                <a:tc>
                  <a:txBody>
                    <a:bodyPr/>
                    <a:lstStyle/>
                    <a:p>
                      <a:pPr algn="ctr" fontAlgn="ctr"/>
                      <a:r>
                        <a:rPr lang="en-US" altLang="ja-JP" sz="1200" b="1" i="0" u="none" strike="noStrike" dirty="0">
                          <a:effectLst/>
                          <a:latin typeface="ＭＳ Ｐゴシック" panose="020B0600070205080204" pitchFamily="50" charset="-128"/>
                          <a:ea typeface="ＭＳ Ｐゴシック" panose="020B0600070205080204" pitchFamily="50" charset="-128"/>
                        </a:rPr>
                        <a:t>3</a:t>
                      </a:r>
                      <a:r>
                        <a:rPr lang="ja-JP" altLang="en-US" sz="1200" b="1" i="0" u="none" strike="noStrike" dirty="0">
                          <a:effectLst/>
                          <a:latin typeface="ＭＳ Ｐゴシック" panose="020B0600070205080204" pitchFamily="50" charset="-128"/>
                          <a:ea typeface="ＭＳ Ｐゴシック" panose="020B0600070205080204" pitchFamily="50" charset="-128"/>
                        </a:rPr>
                        <a:t>年度目</a:t>
                      </a:r>
                      <a:br>
                        <a:rPr lang="ja-JP" altLang="en-US" sz="1200" b="1" i="0" u="none" strike="noStrike" dirty="0">
                          <a:effectLst/>
                          <a:latin typeface="ＭＳ Ｐゴシック" panose="020B0600070205080204" pitchFamily="50" charset="-128"/>
                          <a:ea typeface="ＭＳ Ｐゴシック" panose="020B0600070205080204" pitchFamily="50" charset="-128"/>
                        </a:rPr>
                      </a:br>
                      <a:r>
                        <a:rPr lang="en-US" altLang="ja-JP" sz="1200" b="1" i="0" u="none" strike="noStrike" dirty="0">
                          <a:effectLst/>
                          <a:latin typeface="ＭＳ Ｐゴシック" panose="020B0600070205080204" pitchFamily="50" charset="-128"/>
                          <a:ea typeface="ＭＳ Ｐゴシック" panose="020B0600070205080204" pitchFamily="50" charset="-128"/>
                        </a:rPr>
                        <a:t>(2024</a:t>
                      </a:r>
                      <a:r>
                        <a:rPr lang="ja-JP" altLang="en-US" sz="1200" b="1" i="0" u="none" strike="noStrike" dirty="0">
                          <a:effectLst/>
                          <a:latin typeface="ＭＳ Ｐゴシック" panose="020B0600070205080204" pitchFamily="50" charset="-128"/>
                          <a:ea typeface="ＭＳ Ｐゴシック" panose="020B0600070205080204" pitchFamily="50" charset="-128"/>
                        </a:rPr>
                        <a:t>年度</a:t>
                      </a:r>
                      <a:r>
                        <a:rPr lang="en-US" altLang="ja-JP" sz="1200" b="1" i="0" u="none" strike="noStrike" dirty="0">
                          <a:effectLst/>
                          <a:latin typeface="ＭＳ Ｐゴシック" panose="020B0600070205080204" pitchFamily="50" charset="-128"/>
                          <a:ea typeface="ＭＳ Ｐゴシック" panose="020B0600070205080204" pitchFamily="50"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en-US" altLang="ja-JP" sz="1200" b="1" i="0" u="none" strike="noStrike" dirty="0">
                          <a:effectLst/>
                          <a:latin typeface="ＭＳ Ｐゴシック" panose="020B0600070205080204" pitchFamily="50" charset="-128"/>
                          <a:ea typeface="ＭＳ Ｐゴシック" panose="020B0600070205080204" pitchFamily="50" charset="-128"/>
                        </a:rPr>
                        <a:t>4</a:t>
                      </a:r>
                      <a:r>
                        <a:rPr lang="ja-JP" altLang="en-US" sz="1200" b="1" i="0" u="none" strike="noStrike" dirty="0">
                          <a:effectLst/>
                          <a:latin typeface="ＭＳ Ｐゴシック" panose="020B0600070205080204" pitchFamily="50" charset="-128"/>
                          <a:ea typeface="ＭＳ Ｐゴシック" panose="020B0600070205080204" pitchFamily="50" charset="-128"/>
                        </a:rPr>
                        <a:t>年度目</a:t>
                      </a:r>
                      <a:br>
                        <a:rPr lang="ja-JP" altLang="en-US" sz="1200" b="1" i="0" u="none" strike="noStrike" dirty="0">
                          <a:effectLst/>
                          <a:latin typeface="ＭＳ Ｐゴシック" panose="020B0600070205080204" pitchFamily="50" charset="-128"/>
                          <a:ea typeface="ＭＳ Ｐゴシック" panose="020B0600070205080204" pitchFamily="50" charset="-128"/>
                        </a:rPr>
                      </a:br>
                      <a:r>
                        <a:rPr lang="en-US" altLang="ja-JP" sz="1200" b="1" i="0" u="none" strike="noStrike" dirty="0">
                          <a:effectLst/>
                          <a:latin typeface="ＭＳ Ｐゴシック" panose="020B0600070205080204" pitchFamily="50" charset="-128"/>
                          <a:ea typeface="ＭＳ Ｐゴシック" panose="020B0600070205080204" pitchFamily="50" charset="-128"/>
                        </a:rPr>
                        <a:t>(2025</a:t>
                      </a:r>
                      <a:r>
                        <a:rPr lang="ja-JP" altLang="en-US" sz="1200" b="1" i="0" u="none" strike="noStrike" dirty="0">
                          <a:effectLst/>
                          <a:latin typeface="ＭＳ Ｐゴシック" panose="020B0600070205080204" pitchFamily="50" charset="-128"/>
                          <a:ea typeface="ＭＳ Ｐゴシック" panose="020B0600070205080204" pitchFamily="50" charset="-128"/>
                        </a:rPr>
                        <a:t>年度</a:t>
                      </a:r>
                      <a:r>
                        <a:rPr lang="en-US" altLang="ja-JP" sz="1200" b="1" i="0" u="none" strike="noStrike" dirty="0">
                          <a:effectLst/>
                          <a:latin typeface="ＭＳ Ｐゴシック" panose="020B0600070205080204" pitchFamily="50" charset="-128"/>
                          <a:ea typeface="ＭＳ Ｐゴシック" panose="020B0600070205080204" pitchFamily="50" charset="-128"/>
                        </a:rPr>
                        <a:t>)</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4232493500"/>
                  </a:ext>
                </a:extLst>
              </a:tr>
              <a:tr h="560260">
                <a:tc gridSpan="3">
                  <a:txBody>
                    <a:bodyPr/>
                    <a:lstStyle/>
                    <a:p>
                      <a:endParaRPr kumimoji="1" lang="ja-JP" altLang="en-US" dirty="0"/>
                    </a:p>
                  </a:txBody>
                  <a:tcPr>
                    <a:solidFill>
                      <a:srgbClr val="FFFFCC"/>
                    </a:solidFill>
                  </a:tcPr>
                </a:tc>
                <a:tc hMerge="1">
                  <a:txBody>
                    <a:bodyPr/>
                    <a:lstStyle/>
                    <a:p>
                      <a:endParaRPr kumimoji="1" lang="ja-JP" altLang="en-US" dirty="0"/>
                    </a:p>
                  </a:txBody>
                  <a:tcPr>
                    <a:solidFill>
                      <a:srgbClr val="FFFFCC"/>
                    </a:solidFill>
                  </a:tcPr>
                </a:tc>
                <a:tc hMerge="1">
                  <a:txBody>
                    <a:bodyPr/>
                    <a:lstStyle/>
                    <a:p>
                      <a:endParaRPr kumimoji="1" lang="ja-JP" altLang="en-US"/>
                    </a:p>
                  </a:txBody>
                  <a:tcPr/>
                </a:tc>
                <a:tc>
                  <a:txBody>
                    <a:bodyPr/>
                    <a:lstStyle/>
                    <a:p>
                      <a:pPr algn="ctr" fontAlgn="ctr"/>
                      <a:r>
                        <a:rPr lang="zh-TW" altLang="en-US" sz="1200" b="1" i="0" u="none" strike="noStrike" dirty="0">
                          <a:effectLst/>
                          <a:latin typeface="ＭＳ Ｐゴシック" panose="020B0600070205080204" pitchFamily="50" charset="-128"/>
                          <a:ea typeface="ＭＳ Ｐゴシック" panose="020B0600070205080204" pitchFamily="50" charset="-128"/>
                        </a:rPr>
                        <a:t>希望額</a:t>
                      </a:r>
                      <a:br>
                        <a:rPr lang="zh-TW" altLang="en-US" sz="1200" b="1" i="0" u="none" strike="noStrike" dirty="0">
                          <a:effectLst/>
                          <a:latin typeface="ＭＳ Ｐゴシック" panose="020B0600070205080204" pitchFamily="50" charset="-128"/>
                          <a:ea typeface="ＭＳ Ｐゴシック" panose="020B0600070205080204" pitchFamily="50" charset="-128"/>
                        </a:rPr>
                      </a:br>
                      <a:r>
                        <a:rPr lang="en-US" altLang="zh-TW" sz="1200" b="1" i="0" u="none" strike="noStrike" dirty="0">
                          <a:effectLst/>
                          <a:latin typeface="ＭＳ Ｐゴシック" panose="020B0600070205080204" pitchFamily="50" charset="-128"/>
                          <a:ea typeface="ＭＳ Ｐゴシック" panose="020B0600070205080204" pitchFamily="50" charset="-128"/>
                        </a:rPr>
                        <a:t>(</a:t>
                      </a:r>
                      <a:r>
                        <a:rPr lang="zh-TW" altLang="en-US" sz="1200" b="1" i="0" u="none" strike="noStrike" dirty="0">
                          <a:effectLst/>
                          <a:latin typeface="ＭＳ Ｐゴシック" panose="020B0600070205080204" pitchFamily="50" charset="-128"/>
                          <a:ea typeface="ＭＳ Ｐゴシック" panose="020B0600070205080204" pitchFamily="50" charset="-128"/>
                        </a:rPr>
                        <a:t>単位：千円</a:t>
                      </a:r>
                      <a:r>
                        <a:rPr lang="en-US" altLang="zh-TW" sz="1200" b="1" i="0" u="none" strike="noStrike" dirty="0">
                          <a:effectLst/>
                          <a:latin typeface="ＭＳ Ｐゴシック" panose="020B0600070205080204" pitchFamily="50" charset="-128"/>
                          <a:ea typeface="ＭＳ Ｐゴシック" panose="020B0600070205080204" pitchFamily="50" charset="-128"/>
                        </a:rPr>
                        <a:t>)</a:t>
                      </a:r>
                    </a:p>
                  </a:txBody>
                  <a:tcPr marL="0" marR="0" marT="0" marB="0" anchor="ctr">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r>
                        <a:rPr lang="ja-JP" altLang="en-US" sz="1200" b="1" i="0" u="none" strike="noStrike" dirty="0">
                          <a:effectLst/>
                          <a:latin typeface="ＭＳ Ｐゴシック" panose="020B0600070205080204" pitchFamily="50" charset="-128"/>
                          <a:ea typeface="ＭＳ Ｐゴシック" panose="020B0600070205080204" pitchFamily="50" charset="-128"/>
                        </a:rPr>
                        <a:t>使途</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r>
                        <a:rPr lang="zh-TW" altLang="en-US" sz="1200" b="1" i="0" u="none" strike="noStrike" dirty="0">
                          <a:effectLst/>
                          <a:latin typeface="ＭＳ Ｐゴシック" panose="020B0600070205080204" pitchFamily="50" charset="-128"/>
                          <a:ea typeface="ＭＳ Ｐゴシック" panose="020B0600070205080204" pitchFamily="50" charset="-128"/>
                        </a:rPr>
                        <a:t>希望額</a:t>
                      </a:r>
                      <a:br>
                        <a:rPr lang="zh-TW" altLang="en-US" sz="1200" b="1" i="0" u="none" strike="noStrike" dirty="0">
                          <a:effectLst/>
                          <a:latin typeface="ＭＳ Ｐゴシック" panose="020B0600070205080204" pitchFamily="50" charset="-128"/>
                          <a:ea typeface="ＭＳ Ｐゴシック" panose="020B0600070205080204" pitchFamily="50" charset="-128"/>
                        </a:rPr>
                      </a:br>
                      <a:r>
                        <a:rPr lang="en-US" altLang="zh-TW" sz="1200" b="1" i="0" u="none" strike="noStrike" dirty="0">
                          <a:effectLst/>
                          <a:latin typeface="ＭＳ Ｐゴシック" panose="020B0600070205080204" pitchFamily="50" charset="-128"/>
                          <a:ea typeface="ＭＳ Ｐゴシック" panose="020B0600070205080204" pitchFamily="50" charset="-128"/>
                        </a:rPr>
                        <a:t>(</a:t>
                      </a:r>
                      <a:r>
                        <a:rPr lang="zh-TW" altLang="en-US" sz="1200" b="1" i="0" u="none" strike="noStrike" dirty="0">
                          <a:effectLst/>
                          <a:latin typeface="ＭＳ Ｐゴシック" panose="020B0600070205080204" pitchFamily="50" charset="-128"/>
                          <a:ea typeface="ＭＳ Ｐゴシック" panose="020B0600070205080204" pitchFamily="50" charset="-128"/>
                        </a:rPr>
                        <a:t>単位：千円</a:t>
                      </a:r>
                      <a:r>
                        <a:rPr lang="en-US" altLang="zh-TW" sz="1200" b="1" i="0" u="none" strike="noStrike" dirty="0">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r>
                        <a:rPr lang="ja-JP" altLang="en-US" sz="1200" b="1" i="0" u="none" strike="noStrike" dirty="0">
                          <a:effectLst/>
                          <a:latin typeface="ＭＳ Ｐゴシック" panose="020B0600070205080204" pitchFamily="50" charset="-128"/>
                          <a:ea typeface="ＭＳ Ｐゴシック" panose="020B0600070205080204" pitchFamily="50" charset="-128"/>
                        </a:rPr>
                        <a:t>使途</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r>
                        <a:rPr lang="zh-TW" altLang="en-US" sz="1200" b="1" i="0" u="none" strike="noStrike" dirty="0">
                          <a:effectLst/>
                          <a:latin typeface="ＭＳ Ｐゴシック" panose="020B0600070205080204" pitchFamily="50" charset="-128"/>
                          <a:ea typeface="ＭＳ Ｐゴシック" panose="020B0600070205080204" pitchFamily="50" charset="-128"/>
                        </a:rPr>
                        <a:t>希望額</a:t>
                      </a:r>
                      <a:br>
                        <a:rPr lang="zh-TW" altLang="en-US" sz="1200" b="1" i="0" u="none" strike="noStrike" dirty="0">
                          <a:effectLst/>
                          <a:latin typeface="ＭＳ Ｐゴシック" panose="020B0600070205080204" pitchFamily="50" charset="-128"/>
                          <a:ea typeface="ＭＳ Ｐゴシック" panose="020B0600070205080204" pitchFamily="50" charset="-128"/>
                        </a:rPr>
                      </a:br>
                      <a:r>
                        <a:rPr lang="en-US" altLang="zh-TW" sz="1200" b="1" i="0" u="none" strike="noStrike" dirty="0">
                          <a:effectLst/>
                          <a:latin typeface="ＭＳ Ｐゴシック" panose="020B0600070205080204" pitchFamily="50" charset="-128"/>
                          <a:ea typeface="ＭＳ Ｐゴシック" panose="020B0600070205080204" pitchFamily="50" charset="-128"/>
                        </a:rPr>
                        <a:t>(</a:t>
                      </a:r>
                      <a:r>
                        <a:rPr lang="zh-TW" altLang="en-US" sz="1200" b="1" i="0" u="none" strike="noStrike" dirty="0">
                          <a:effectLst/>
                          <a:latin typeface="ＭＳ Ｐゴシック" panose="020B0600070205080204" pitchFamily="50" charset="-128"/>
                          <a:ea typeface="ＭＳ Ｐゴシック" panose="020B0600070205080204" pitchFamily="50" charset="-128"/>
                        </a:rPr>
                        <a:t>単位：千円</a:t>
                      </a:r>
                      <a:r>
                        <a:rPr lang="en-US" altLang="zh-TW" sz="1200" b="1" i="0" u="none" strike="noStrike" dirty="0">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r>
                        <a:rPr lang="zh-TW" altLang="en-US" sz="1200" b="1" i="0" u="none" strike="noStrike" dirty="0">
                          <a:effectLst/>
                          <a:latin typeface="ＭＳ Ｐゴシック" panose="020B0600070205080204" pitchFamily="50" charset="-128"/>
                          <a:ea typeface="ＭＳ Ｐゴシック" panose="020B0600070205080204" pitchFamily="50" charset="-128"/>
                        </a:rPr>
                        <a:t>希望額</a:t>
                      </a:r>
                      <a:br>
                        <a:rPr lang="zh-TW" altLang="en-US" sz="1200" b="1" i="0" u="none" strike="noStrike" dirty="0">
                          <a:effectLst/>
                          <a:latin typeface="ＭＳ Ｐゴシック" panose="020B0600070205080204" pitchFamily="50" charset="-128"/>
                          <a:ea typeface="ＭＳ Ｐゴシック" panose="020B0600070205080204" pitchFamily="50" charset="-128"/>
                        </a:rPr>
                      </a:br>
                      <a:r>
                        <a:rPr lang="en-US" altLang="zh-TW" sz="1200" b="1" i="0" u="none" strike="noStrike" dirty="0">
                          <a:effectLst/>
                          <a:latin typeface="ＭＳ Ｐゴシック" panose="020B0600070205080204" pitchFamily="50" charset="-128"/>
                          <a:ea typeface="ＭＳ Ｐゴシック" panose="020B0600070205080204" pitchFamily="50" charset="-128"/>
                        </a:rPr>
                        <a:t>(</a:t>
                      </a:r>
                      <a:r>
                        <a:rPr lang="zh-TW" altLang="en-US" sz="1200" b="1" i="0" u="none" strike="noStrike" dirty="0">
                          <a:effectLst/>
                          <a:latin typeface="ＭＳ Ｐゴシック" panose="020B0600070205080204" pitchFamily="50" charset="-128"/>
                          <a:ea typeface="ＭＳ Ｐゴシック" panose="020B0600070205080204" pitchFamily="50" charset="-128"/>
                        </a:rPr>
                        <a:t>単位：千円</a:t>
                      </a:r>
                      <a:r>
                        <a:rPr lang="en-US" altLang="zh-TW" sz="1200" b="1" i="0" u="none" strike="noStrike" dirty="0">
                          <a:effectLst/>
                          <a:latin typeface="ＭＳ Ｐゴシック" panose="020B0600070205080204" pitchFamily="50" charset="-128"/>
                          <a:ea typeface="ＭＳ Ｐゴシック" panose="020B0600070205080204" pitchFamily="50" charset="-128"/>
                        </a:rPr>
                        <a:t>)</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682743120"/>
                  </a:ext>
                </a:extLst>
              </a:tr>
              <a:tr h="186753">
                <a:tc rowSpan="9">
                  <a:txBody>
                    <a:bodyPr/>
                    <a:lstStyle/>
                    <a:p>
                      <a:pPr algn="ctr" fontAlgn="ctr"/>
                      <a:r>
                        <a:rPr lang="ja-JP" altLang="en-US" sz="1300" b="1" i="0" u="none" strike="noStrike" dirty="0">
                          <a:effectLst/>
                          <a:latin typeface="ＭＳ Ｐゴシック" panose="020B0600070205080204" pitchFamily="50" charset="-128"/>
                          <a:ea typeface="ＭＳ Ｐゴシック" panose="020B0600070205080204" pitchFamily="50" charset="-128"/>
                        </a:rPr>
                        <a:t>直接経費</a:t>
                      </a: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FFCC"/>
                    </a:solidFill>
                  </a:tcPr>
                </a:tc>
                <a:tc rowSpan="2" gridSpan="2">
                  <a:txBody>
                    <a:bodyPr/>
                    <a:lstStyle/>
                    <a:p>
                      <a:pPr algn="ctr" fontAlgn="ctr"/>
                      <a:r>
                        <a:rPr lang="ja-JP" altLang="en-US" sz="1300" b="1" i="0" u="none" strike="noStrike" dirty="0">
                          <a:effectLst/>
                          <a:latin typeface="ＭＳ Ｐゴシック" panose="020B0600070205080204" pitchFamily="50" charset="-128"/>
                          <a:ea typeface="ＭＳ Ｐゴシック" panose="020B0600070205080204" pitchFamily="50" charset="-128"/>
                        </a:rPr>
                        <a:t>①物品費</a:t>
                      </a: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FFFFCC"/>
                    </a:solidFill>
                  </a:tcPr>
                </a:tc>
                <a:tc rowSpan="2"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a:txBody>
                    <a:bodyPr/>
                    <a:lstStyle/>
                    <a:p>
                      <a:pPr algn="l" fontAlgn="ctr"/>
                      <a:r>
                        <a:rPr lang="ja-JP" altLang="en-US" sz="13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3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3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3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5392095"/>
                  </a:ext>
                </a:extLst>
              </a:tr>
              <a:tr h="331574">
                <a:tc vMerge="1">
                  <a:txBody>
                    <a:bodyPr/>
                    <a:lstStyle/>
                    <a:p>
                      <a:endParaRPr kumimoji="1" lang="ja-JP" altLang="en-US"/>
                    </a:p>
                  </a:txBody>
                  <a:tcPr/>
                </a:tc>
                <a:tc gridSpan="2" v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vMerge="1">
                  <a:txBody>
                    <a:bodyPr/>
                    <a:lstStyle/>
                    <a:p>
                      <a:endParaRPr kumimoji="1" lang="ja-JP" altLang="en-US"/>
                    </a:p>
                  </a:txBody>
                  <a:tcPr/>
                </a:tc>
                <a:tc>
                  <a:txBody>
                    <a:bodyPr/>
                    <a:lstStyle/>
                    <a:p>
                      <a:pPr algn="l" fontAlgn="ctr"/>
                      <a:r>
                        <a:rPr lang="ja-JP" altLang="en-US" sz="13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3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3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dot"/>
                      <a:round/>
                      <a:headEnd type="none" w="med" len="med"/>
                      <a:tailEnd type="none" w="med" len="med"/>
                    </a:lnBlToTr>
                  </a:tcPr>
                </a:tc>
                <a:tc>
                  <a:txBody>
                    <a:bodyPr/>
                    <a:lstStyle/>
                    <a:p>
                      <a:pPr algn="l" fontAlgn="ctr"/>
                      <a:r>
                        <a:rPr lang="ja-JP" altLang="en-US" sz="13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dot"/>
                      <a:round/>
                      <a:headEnd type="none" w="med" len="med"/>
                      <a:tailEnd type="none" w="med" len="med"/>
                    </a:lnBlToTr>
                  </a:tcPr>
                </a:tc>
                <a:extLst>
                  <a:ext uri="{0D108BD9-81ED-4DB2-BD59-A6C34878D82A}">
                    <a16:rowId xmlns:a16="http://schemas.microsoft.com/office/drawing/2014/main" val="2018142199"/>
                  </a:ext>
                </a:extLst>
              </a:tr>
              <a:tr h="324593">
                <a:tc vMerge="1">
                  <a:txBody>
                    <a:bodyPr/>
                    <a:lstStyle/>
                    <a:p>
                      <a:pPr algn="ctr" fontAlgn="ctr"/>
                      <a:endParaRPr lang="ja-JP" altLang="en-US" sz="1300" b="1" i="0" u="none" strike="noStrike" dirty="0">
                        <a:effectLst/>
                        <a:latin typeface="ＭＳ Ｐゴシック" panose="020B0600070205080204" pitchFamily="50" charset="-128"/>
                        <a:ea typeface="ＭＳ Ｐゴシック" panose="020B0600070205080204" pitchFamily="50" charset="-128"/>
                      </a:endParaRP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rowSpan="2" gridSpan="2">
                  <a:txBody>
                    <a:bodyPr/>
                    <a:lstStyle/>
                    <a:p>
                      <a:pPr algn="ctr" fontAlgn="ctr"/>
                      <a:r>
                        <a:rPr lang="ja-JP" altLang="en-US" sz="1300" b="1" i="0" u="none" strike="noStrike" dirty="0">
                          <a:effectLst/>
                          <a:latin typeface="ＭＳ Ｐゴシック" panose="020B0600070205080204" pitchFamily="50" charset="-128"/>
                          <a:ea typeface="ＭＳ Ｐゴシック" panose="020B0600070205080204" pitchFamily="50" charset="-128"/>
                        </a:rPr>
                        <a:t>②旅費</a:t>
                      </a: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rowSpan="2"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500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近郊●千円</a:t>
                      </a:r>
                      <a:r>
                        <a:rPr lang="en-US" altLang="zh-TW" sz="1100" b="0" i="0" u="none" strike="noStrike" dirty="0">
                          <a:solidFill>
                            <a:srgbClr val="00B0F0"/>
                          </a:solidFill>
                          <a:effectLst/>
                          <a:latin typeface="ＭＳ Ｐゴシック" panose="020B0600070205080204" pitchFamily="50" charset="-128"/>
                          <a:ea typeface="ＭＳ Ｐゴシック" panose="020B0600070205080204" pitchFamily="50" charset="-128"/>
                        </a:rPr>
                        <a:t>×●</a:t>
                      </a:r>
                      <a:r>
                        <a:rPr lang="zh-TW"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回、出張●万円</a:t>
                      </a:r>
                      <a:r>
                        <a:rPr lang="en-US" altLang="zh-TW" sz="1100" b="0" i="0" u="none" strike="noStrike" dirty="0">
                          <a:solidFill>
                            <a:srgbClr val="00B0F0"/>
                          </a:solidFill>
                          <a:effectLst/>
                          <a:latin typeface="ＭＳ Ｐゴシック" panose="020B0600070205080204" pitchFamily="50" charset="-128"/>
                          <a:ea typeface="ＭＳ Ｐゴシック" panose="020B0600070205080204" pitchFamily="50" charset="-128"/>
                        </a:rPr>
                        <a:t>×●</a:t>
                      </a:r>
                      <a:r>
                        <a:rPr lang="zh-TW"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回、</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a:solidFill>
                            <a:srgbClr val="00B0F0"/>
                          </a:solidFill>
                          <a:effectLst/>
                          <a:latin typeface="ＭＳ Ｐゴシック" panose="020B0600070205080204" pitchFamily="50" charset="-128"/>
                          <a:ea typeface="ＭＳ Ｐゴシック" panose="020B0600070205080204" pitchFamily="50" charset="-128"/>
                        </a:rPr>
                        <a:t>500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1100" b="0" i="0" u="none" strike="noStrike">
                          <a:solidFill>
                            <a:srgbClr val="00B0F0"/>
                          </a:solidFill>
                          <a:effectLst/>
                          <a:latin typeface="ＭＳ Ｐゴシック" panose="020B0600070205080204" pitchFamily="50" charset="-128"/>
                          <a:ea typeface="ＭＳ Ｐゴシック" panose="020B0600070205080204" pitchFamily="50" charset="-128"/>
                        </a:rPr>
                        <a:t>近郊●千円</a:t>
                      </a:r>
                      <a:r>
                        <a:rPr lang="en-US" altLang="zh-TW" sz="1100" b="0" i="0" u="none" strike="noStrike">
                          <a:solidFill>
                            <a:srgbClr val="00B0F0"/>
                          </a:solidFill>
                          <a:effectLst/>
                          <a:latin typeface="ＭＳ Ｐゴシック" panose="020B0600070205080204" pitchFamily="50" charset="-128"/>
                          <a:ea typeface="ＭＳ Ｐゴシック" panose="020B0600070205080204" pitchFamily="50" charset="-128"/>
                        </a:rPr>
                        <a:t>×●</a:t>
                      </a:r>
                      <a:r>
                        <a:rPr lang="zh-TW" altLang="en-US" sz="1100" b="0" i="0" u="none" strike="noStrike">
                          <a:solidFill>
                            <a:srgbClr val="00B0F0"/>
                          </a:solidFill>
                          <a:effectLst/>
                          <a:latin typeface="ＭＳ Ｐゴシック" panose="020B0600070205080204" pitchFamily="50" charset="-128"/>
                          <a:ea typeface="ＭＳ Ｐゴシック" panose="020B0600070205080204" pitchFamily="50" charset="-128"/>
                        </a:rPr>
                        <a:t>回、出張●万円</a:t>
                      </a:r>
                      <a:r>
                        <a:rPr lang="en-US" altLang="zh-TW" sz="1100" b="0" i="0" u="none" strike="noStrike">
                          <a:solidFill>
                            <a:srgbClr val="00B0F0"/>
                          </a:solidFill>
                          <a:effectLst/>
                          <a:latin typeface="ＭＳ Ｐゴシック" panose="020B0600070205080204" pitchFamily="50" charset="-128"/>
                          <a:ea typeface="ＭＳ Ｐゴシック" panose="020B0600070205080204" pitchFamily="50" charset="-128"/>
                        </a:rPr>
                        <a:t>×●</a:t>
                      </a:r>
                      <a:r>
                        <a:rPr lang="zh-TW" altLang="en-US" sz="1100" b="0" i="0" u="none" strike="noStrike">
                          <a:solidFill>
                            <a:srgbClr val="00B0F0"/>
                          </a:solidFill>
                          <a:effectLst/>
                          <a:latin typeface="ＭＳ Ｐゴシック" panose="020B0600070205080204" pitchFamily="50" charset="-128"/>
                          <a:ea typeface="ＭＳ Ｐゴシック" panose="020B060007020508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700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700</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7051849"/>
                  </a:ext>
                </a:extLst>
              </a:tr>
              <a:tr h="324593">
                <a:tc vMerge="1">
                  <a:txBody>
                    <a:bodyPr/>
                    <a:lstStyle/>
                    <a:p>
                      <a:endParaRPr kumimoji="1" lang="ja-JP" altLang="en-US"/>
                    </a:p>
                  </a:txBody>
                  <a:tcPr/>
                </a:tc>
                <a:tc gridSpan="2" v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vMerge="1">
                  <a:txBody>
                    <a:bodyPr/>
                    <a:lstStyle/>
                    <a:p>
                      <a:endParaRPr kumimoji="1" lang="ja-JP" altLang="en-US"/>
                    </a:p>
                  </a:txBody>
                  <a:tcPr/>
                </a:tc>
                <a:tc>
                  <a:txBody>
                    <a:bodyPr/>
                    <a:lstStyle/>
                    <a:p>
                      <a:pPr algn="r" fontAlgn="ctr"/>
                      <a:r>
                        <a:rPr lang="en-US" altLang="ja-JP" sz="1300" b="0" i="0" u="none" strike="noStrike">
                          <a:solidFill>
                            <a:srgbClr val="00B0F0"/>
                          </a:solidFill>
                          <a:effectLst/>
                          <a:latin typeface="ＭＳ Ｐゴシック" panose="020B0600070205080204" pitchFamily="50" charset="-128"/>
                          <a:ea typeface="ＭＳ Ｐゴシック" panose="020B0600070205080204" pitchFamily="50" charset="-128"/>
                        </a:rPr>
                        <a:t>200</a:t>
                      </a: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a:t>
                      </a:r>
                      <a:r>
                        <a:rPr lang="en-US" altLang="ja-JP" sz="1100" b="0" i="0" u="none" strike="noStrike" dirty="0">
                          <a:solidFill>
                            <a:srgbClr val="00B0F0"/>
                          </a:solidFill>
                          <a:effectLst/>
                          <a:latin typeface="ＭＳ Ｐゴシック" panose="020B0600070205080204" pitchFamily="50" charset="-128"/>
                          <a:ea typeface="ＭＳ Ｐゴシック" panose="020B0600070205080204" pitchFamily="50" charset="-128"/>
                        </a:rPr>
                        <a:t>3</a:t>
                      </a: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回</a:t>
                      </a:r>
                      <a:r>
                        <a:rPr lang="en-US" altLang="ja-JP" sz="1100" b="0" i="0" u="none" strike="noStrike" dirty="0">
                          <a:solidFill>
                            <a:srgbClr val="00B0F0"/>
                          </a:solidFill>
                          <a:effectLst/>
                          <a:latin typeface="ＭＳ Ｐゴシック" panose="020B0600070205080204" pitchFamily="50" charset="-128"/>
                          <a:ea typeface="ＭＳ Ｐゴシック" panose="020B0600070205080204" pitchFamily="50" charset="-128"/>
                        </a:rPr>
                        <a:t>×2</a:t>
                      </a: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名、●●との打合せ</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200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B0F0"/>
                          </a:solidFill>
                          <a:effectLst/>
                          <a:latin typeface="ＭＳ Ｐゴシック" panose="020B0600070205080204" pitchFamily="50" charset="-128"/>
                          <a:ea typeface="ＭＳ Ｐゴシック" panose="020B0600070205080204" pitchFamily="50" charset="-128"/>
                        </a:rPr>
                        <a:t>●●⇔●●、</a:t>
                      </a:r>
                      <a:r>
                        <a:rPr lang="en-US" altLang="ja-JP" sz="1100" b="0" i="0" u="none" strike="noStrike">
                          <a:solidFill>
                            <a:srgbClr val="00B0F0"/>
                          </a:solidFill>
                          <a:effectLst/>
                          <a:latin typeface="ＭＳ Ｐゴシック" panose="020B0600070205080204" pitchFamily="50" charset="-128"/>
                          <a:ea typeface="ＭＳ Ｐゴシック" panose="020B0600070205080204" pitchFamily="50" charset="-128"/>
                        </a:rPr>
                        <a:t>3</a:t>
                      </a:r>
                      <a:r>
                        <a:rPr lang="ja-JP" altLang="en-US" sz="1100" b="0" i="0" u="none" strike="noStrike">
                          <a:solidFill>
                            <a:srgbClr val="00B0F0"/>
                          </a:solidFill>
                          <a:effectLst/>
                          <a:latin typeface="ＭＳ Ｐゴシック" panose="020B0600070205080204" pitchFamily="50" charset="-128"/>
                          <a:ea typeface="ＭＳ Ｐゴシック" panose="020B0600070205080204" pitchFamily="50" charset="-128"/>
                        </a:rPr>
                        <a:t>回</a:t>
                      </a:r>
                      <a:r>
                        <a:rPr lang="en-US" altLang="ja-JP" sz="1100" b="0" i="0" u="none" strike="noStrike">
                          <a:solidFill>
                            <a:srgbClr val="00B0F0"/>
                          </a:solidFill>
                          <a:effectLst/>
                          <a:latin typeface="ＭＳ Ｐゴシック" panose="020B0600070205080204" pitchFamily="50" charset="-128"/>
                          <a:ea typeface="ＭＳ Ｐゴシック" panose="020B0600070205080204" pitchFamily="50" charset="-128"/>
                        </a:rPr>
                        <a:t>×2</a:t>
                      </a:r>
                      <a:r>
                        <a:rPr lang="ja-JP" altLang="en-US" sz="1100" b="0" i="0" u="none" strike="noStrike">
                          <a:solidFill>
                            <a:srgbClr val="00B0F0"/>
                          </a:solidFill>
                          <a:effectLst/>
                          <a:latin typeface="ＭＳ Ｐゴシック" panose="020B0600070205080204" pitchFamily="50" charset="-128"/>
                          <a:ea typeface="ＭＳ Ｐゴシック" panose="020B0600070205080204" pitchFamily="50" charset="-128"/>
                        </a:rPr>
                        <a:t>名、●●との打合せ</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dot"/>
                      <a:round/>
                      <a:headEnd type="none" w="med" len="med"/>
                      <a:tailEnd type="none" w="med" len="med"/>
                    </a:lnBlToTr>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dot"/>
                      <a:round/>
                      <a:headEnd type="none" w="med" len="med"/>
                      <a:tailEnd type="none" w="med" len="med"/>
                    </a:lnBlToTr>
                  </a:tcPr>
                </a:tc>
                <a:extLst>
                  <a:ext uri="{0D108BD9-81ED-4DB2-BD59-A6C34878D82A}">
                    <a16:rowId xmlns:a16="http://schemas.microsoft.com/office/drawing/2014/main" val="455039085"/>
                  </a:ext>
                </a:extLst>
              </a:tr>
              <a:tr h="324593">
                <a:tc vMerge="1">
                  <a:txBody>
                    <a:bodyPr/>
                    <a:lstStyle/>
                    <a:p>
                      <a:pPr algn="ctr" fontAlgn="ctr"/>
                      <a:endParaRPr lang="ja-JP" altLang="en-US" sz="1300" b="1" i="0" u="none" strike="noStrike" dirty="0">
                        <a:effectLst/>
                        <a:latin typeface="ＭＳ Ｐゴシック" panose="020B0600070205080204" pitchFamily="50" charset="-128"/>
                        <a:ea typeface="ＭＳ Ｐゴシック" panose="020B0600070205080204" pitchFamily="50" charset="-128"/>
                      </a:endParaRP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rowSpan="2" gridSpan="2">
                  <a:txBody>
                    <a:bodyPr/>
                    <a:lstStyle/>
                    <a:p>
                      <a:pPr algn="ctr" fontAlgn="ctr"/>
                      <a:r>
                        <a:rPr lang="ja-JP" altLang="en-US" sz="1300" b="1" i="0" u="none" strike="noStrike" dirty="0">
                          <a:effectLst/>
                          <a:latin typeface="ＭＳ Ｐゴシック" panose="020B0600070205080204" pitchFamily="50" charset="-128"/>
                          <a:ea typeface="ＭＳ Ｐゴシック" panose="020B0600070205080204" pitchFamily="50" charset="-128"/>
                        </a:rPr>
                        <a:t>③人件費・謝金</a:t>
                      </a: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rowSpan="2"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7,500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B0F0"/>
                          </a:solidFill>
                          <a:effectLst/>
                          <a:latin typeface="ＭＳ Ｐゴシック" panose="020B0600070205080204" pitchFamily="50" charset="-128"/>
                          <a:ea typeface="ＭＳ Ｐゴシック" panose="020B0600070205080204" pitchFamily="50" charset="-128"/>
                        </a:rPr>
                        <a:t>3</a:t>
                      </a: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名（●●氏、教育プログラム開発） </a:t>
                      </a:r>
                      <a:r>
                        <a:rPr lang="en-US" altLang="ja-JP" sz="1100" b="0" i="0" u="none" strike="noStrike" dirty="0">
                          <a:solidFill>
                            <a:srgbClr val="00B0F0"/>
                          </a:solidFill>
                          <a:effectLst/>
                          <a:latin typeface="ＭＳ Ｐゴシック" panose="020B0600070205080204" pitchFamily="50" charset="-128"/>
                          <a:ea typeface="ＭＳ Ｐゴシック" panose="020B0600070205080204" pitchFamily="50" charset="-128"/>
                        </a:rPr>
                        <a:t>5</a:t>
                      </a: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ヶ月相当</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7,500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B0F0"/>
                          </a:solidFill>
                          <a:effectLst/>
                          <a:latin typeface="ＭＳ Ｐゴシック" panose="020B0600070205080204" pitchFamily="50" charset="-128"/>
                          <a:ea typeface="ＭＳ Ｐゴシック" panose="020B0600070205080204" pitchFamily="50" charset="-128"/>
                        </a:rPr>
                        <a:t>3</a:t>
                      </a: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名（●●氏、教育プログラム開発） </a:t>
                      </a:r>
                      <a:r>
                        <a:rPr lang="en-US" altLang="ja-JP" sz="1100" b="0" i="0" u="none" strike="noStrike" dirty="0">
                          <a:solidFill>
                            <a:srgbClr val="00B0F0"/>
                          </a:solidFill>
                          <a:effectLst/>
                          <a:latin typeface="ＭＳ Ｐゴシック" panose="020B0600070205080204" pitchFamily="50" charset="-128"/>
                          <a:ea typeface="ＭＳ Ｐゴシック" panose="020B0600070205080204" pitchFamily="50" charset="-128"/>
                        </a:rPr>
                        <a:t>5</a:t>
                      </a: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ヶ月相当</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10,000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mn-ea"/>
                        </a:rPr>
                        <a:t>10,000</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9824750"/>
                  </a:ext>
                </a:extLst>
              </a:tr>
              <a:tr h="377943">
                <a:tc vMerge="1">
                  <a:txBody>
                    <a:bodyPr/>
                    <a:lstStyle/>
                    <a:p>
                      <a:endParaRPr kumimoji="1" lang="ja-JP" altLang="en-US"/>
                    </a:p>
                  </a:txBody>
                  <a:tcPr/>
                </a:tc>
                <a:tc gridSpan="2" v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vMerge="1">
                  <a:txBody>
                    <a:bodyPr/>
                    <a:lstStyle/>
                    <a:p>
                      <a:endParaRPr kumimoji="1" lang="ja-JP" altLang="en-US"/>
                    </a:p>
                  </a:txBody>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800</a:t>
                      </a: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ＸＸ専門家相談謝金●万円</a:t>
                      </a:r>
                      <a:r>
                        <a:rPr lang="en-US" altLang="zh-TW" sz="1100" b="0" i="0" u="none" strike="noStrike" dirty="0">
                          <a:solidFill>
                            <a:srgbClr val="00B0F0"/>
                          </a:solidFill>
                          <a:effectLst/>
                          <a:latin typeface="ＭＳ Ｐゴシック" panose="020B0600070205080204" pitchFamily="50" charset="-128"/>
                          <a:ea typeface="ＭＳ Ｐゴシック" panose="020B0600070205080204" pitchFamily="50" charset="-128"/>
                        </a:rPr>
                        <a:t>×●</a:t>
                      </a:r>
                      <a:r>
                        <a:rPr lang="zh-TW"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回</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800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ＸＸ専門家相談謝金●万円</a:t>
                      </a:r>
                      <a:r>
                        <a:rPr lang="en-US" altLang="zh-TW" sz="1100" b="0" i="0" u="none" strike="noStrike" dirty="0">
                          <a:solidFill>
                            <a:srgbClr val="00B0F0"/>
                          </a:solidFill>
                          <a:effectLst/>
                          <a:latin typeface="ＭＳ Ｐゴシック" panose="020B0600070205080204" pitchFamily="50" charset="-128"/>
                          <a:ea typeface="ＭＳ Ｐゴシック" panose="020B0600070205080204" pitchFamily="50" charset="-128"/>
                        </a:rPr>
                        <a:t>×●</a:t>
                      </a:r>
                      <a:r>
                        <a:rPr lang="zh-TW"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回</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dot"/>
                      <a:round/>
                      <a:headEnd type="none" w="med" len="med"/>
                      <a:tailEnd type="none" w="med" len="med"/>
                    </a:lnBlToTr>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dot"/>
                      <a:round/>
                      <a:headEnd type="none" w="med" len="med"/>
                      <a:tailEnd type="none" w="med" len="med"/>
                    </a:lnBlToTr>
                  </a:tcPr>
                </a:tc>
                <a:extLst>
                  <a:ext uri="{0D108BD9-81ED-4DB2-BD59-A6C34878D82A}">
                    <a16:rowId xmlns:a16="http://schemas.microsoft.com/office/drawing/2014/main" val="296508243"/>
                  </a:ext>
                </a:extLst>
              </a:tr>
              <a:tr h="186753">
                <a:tc vMerge="1">
                  <a:txBody>
                    <a:bodyPr/>
                    <a:lstStyle/>
                    <a:p>
                      <a:pPr algn="ctr" fontAlgn="ctr"/>
                      <a:endParaRPr lang="ja-JP" altLang="en-US" sz="1300" b="1" i="0" u="none" strike="noStrike" dirty="0">
                        <a:effectLst/>
                        <a:latin typeface="ＭＳ Ｐゴシック" panose="020B0600070205080204" pitchFamily="50" charset="-128"/>
                        <a:ea typeface="ＭＳ Ｐゴシック" panose="020B0600070205080204" pitchFamily="50" charset="-128"/>
                      </a:endParaRP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rowSpan="2" gridSpan="2">
                  <a:txBody>
                    <a:bodyPr/>
                    <a:lstStyle/>
                    <a:p>
                      <a:pPr algn="ctr" fontAlgn="ctr"/>
                      <a:r>
                        <a:rPr lang="ja-JP" altLang="en-US" sz="1300" b="1" i="0" u="none" strike="noStrike" dirty="0">
                          <a:effectLst/>
                          <a:latin typeface="ＭＳ Ｐゴシック" panose="020B0600070205080204" pitchFamily="50" charset="-128"/>
                          <a:ea typeface="ＭＳ Ｐゴシック" panose="020B0600070205080204" pitchFamily="50" charset="-128"/>
                        </a:rPr>
                        <a:t>④その他</a:t>
                      </a: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rowSpan="2"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300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ソフトウェアライセンス契約</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a:solidFill>
                            <a:srgbClr val="00B0F0"/>
                          </a:solidFill>
                          <a:effectLst/>
                          <a:latin typeface="ＭＳ Ｐゴシック" panose="020B0600070205080204" pitchFamily="50" charset="-128"/>
                          <a:ea typeface="ＭＳ Ｐゴシック" panose="020B0600070205080204" pitchFamily="50" charset="-128"/>
                        </a:rPr>
                        <a:t>300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B0F0"/>
                          </a:solidFill>
                          <a:effectLst/>
                          <a:latin typeface="ＭＳ Ｐゴシック" panose="020B0600070205080204" pitchFamily="50" charset="-128"/>
                          <a:ea typeface="+mn-ea"/>
                        </a:rPr>
                        <a:t>ソフトウェアライセンス契約</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2,000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2,000</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7296251"/>
                  </a:ext>
                </a:extLst>
              </a:tr>
              <a:tr h="331574">
                <a:tc vMerge="1">
                  <a:txBody>
                    <a:bodyPr/>
                    <a:lstStyle/>
                    <a:p>
                      <a:endParaRPr kumimoji="1" lang="ja-JP" altLang="en-US"/>
                    </a:p>
                  </a:txBody>
                  <a:tcPr/>
                </a:tc>
                <a:tc gridSpan="2" v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vMerge="1">
                  <a:txBody>
                    <a:bodyPr/>
                    <a:lstStyle/>
                    <a:p>
                      <a:endParaRPr kumimoji="1" lang="ja-JP" altLang="en-US"/>
                    </a:p>
                  </a:txBody>
                  <a:tcPr/>
                </a:tc>
                <a:tc>
                  <a:txBody>
                    <a:bodyPr/>
                    <a:lstStyle/>
                    <a:p>
                      <a:pPr algn="l" fontAlgn="ctr"/>
                      <a:r>
                        <a:rPr lang="ja-JP" altLang="en-US" sz="1300" b="0" i="0" u="none" strike="noStrike">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dot"/>
                      <a:round/>
                      <a:headEnd type="none" w="med" len="med"/>
                      <a:tailEnd type="none" w="med" len="med"/>
                    </a:lnBlToTr>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dot"/>
                      <a:round/>
                      <a:headEnd type="none" w="med" len="med"/>
                      <a:tailEnd type="none" w="med" len="med"/>
                    </a:lnBlToTr>
                  </a:tcPr>
                </a:tc>
                <a:extLst>
                  <a:ext uri="{0D108BD9-81ED-4DB2-BD59-A6C34878D82A}">
                    <a16:rowId xmlns:a16="http://schemas.microsoft.com/office/drawing/2014/main" val="1454273996"/>
                  </a:ext>
                </a:extLst>
              </a:tr>
              <a:tr h="656166">
                <a:tc vMerge="1">
                  <a:txBody>
                    <a:bodyPr/>
                    <a:lstStyle/>
                    <a:p>
                      <a:pPr algn="ctr" fontAlgn="ctr"/>
                      <a:endParaRPr lang="ja-JP" altLang="en-US" sz="1300" b="1" i="0" u="none" strike="noStrike" dirty="0">
                        <a:effectLst/>
                        <a:latin typeface="ＭＳ Ｐゴシック" panose="020B0600070205080204" pitchFamily="50" charset="-128"/>
                        <a:ea typeface="ＭＳ Ｐゴシック" panose="020B0600070205080204" pitchFamily="50" charset="-128"/>
                      </a:endParaRP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gridSpan="2">
                  <a:txBody>
                    <a:bodyPr/>
                    <a:lstStyle/>
                    <a:p>
                      <a:pPr algn="ctr" fontAlgn="ctr"/>
                      <a:r>
                        <a:rPr lang="ja-JP" altLang="en-US" sz="1300" b="1" i="0" u="none" strike="noStrike" dirty="0">
                          <a:effectLst/>
                          <a:latin typeface="ＭＳ Ｐゴシック" panose="020B0600070205080204" pitchFamily="50" charset="-128"/>
                          <a:ea typeface="ＭＳ Ｐゴシック" panose="020B0600070205080204" pitchFamily="50" charset="-128"/>
                        </a:rPr>
                        <a:t>小計</a:t>
                      </a:r>
                      <a:r>
                        <a:rPr lang="ja-JP" altLang="en-US" sz="1100" b="1" i="0" u="none" strike="noStrike" dirty="0">
                          <a:effectLst/>
                          <a:latin typeface="ＭＳ Ｐゴシック" panose="020B0600070205080204" pitchFamily="50" charset="-128"/>
                          <a:ea typeface="ＭＳ Ｐゴシック" panose="020B0600070205080204" pitchFamily="50" charset="-128"/>
                        </a:rPr>
                        <a:t>（①</a:t>
                      </a:r>
                      <a:r>
                        <a:rPr lang="en-US" altLang="ja-JP" sz="1100" b="1" i="0" u="none" strike="noStrike" dirty="0">
                          <a:effectLst/>
                          <a:latin typeface="ＭＳ Ｐゴシック" panose="020B0600070205080204" pitchFamily="50" charset="-128"/>
                          <a:ea typeface="ＭＳ Ｐゴシック" panose="020B0600070205080204" pitchFamily="50" charset="-128"/>
                        </a:rPr>
                        <a:t>+②+③+④</a:t>
                      </a:r>
                      <a:r>
                        <a:rPr lang="ja-JP" altLang="en-US" sz="1100" b="1" i="0" u="none" strike="noStrike" dirty="0">
                          <a:effectLst/>
                          <a:latin typeface="ＭＳ Ｐゴシック" panose="020B0600070205080204" pitchFamily="50" charset="-128"/>
                          <a:ea typeface="ＭＳ Ｐゴシック" panose="020B0600070205080204" pitchFamily="50" charset="-128"/>
                        </a:rPr>
                        <a:t>）</a:t>
                      </a:r>
                      <a:endParaRPr lang="ja-JP" altLang="en-US" sz="1300" b="1" i="0" u="none" strike="noStrike" dirty="0">
                        <a:effectLst/>
                        <a:latin typeface="ＭＳ Ｐゴシック" panose="020B0600070205080204" pitchFamily="50" charset="-128"/>
                        <a:ea typeface="ＭＳ Ｐゴシック" panose="020B0600070205080204" pitchFamily="50" charset="-128"/>
                      </a:endParaRPr>
                    </a:p>
                  </a:txBody>
                  <a:tcPr marL="98386" marR="98386" marT="49193" marB="4919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9,300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noFill/>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9,300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noFill/>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12,700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12,700</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7725782"/>
                  </a:ext>
                </a:extLst>
              </a:tr>
              <a:tr h="332845">
                <a:tc>
                  <a:txBody>
                    <a:bodyPr/>
                    <a:lstStyle/>
                    <a:p>
                      <a:pPr algn="ctr" fontAlgn="ctr"/>
                      <a:r>
                        <a:rPr lang="ja-JP" altLang="en-US" sz="1300" b="1" i="0" u="none" strike="noStrike" dirty="0">
                          <a:effectLst/>
                          <a:latin typeface="ＭＳ Ｐゴシック" panose="020B0600070205080204" pitchFamily="50" charset="-128"/>
                          <a:ea typeface="ＭＳ Ｐゴシック" panose="020B0600070205080204" pitchFamily="50" charset="-128"/>
                        </a:rPr>
                        <a:t>間接</a:t>
                      </a:r>
                      <a:endParaRPr lang="en-US" altLang="ja-JP" sz="1300" b="1" i="0" u="none" strike="noStrike" dirty="0">
                        <a:effectLst/>
                        <a:latin typeface="ＭＳ Ｐゴシック" panose="020B0600070205080204" pitchFamily="50" charset="-128"/>
                        <a:ea typeface="ＭＳ Ｐゴシック" panose="020B0600070205080204" pitchFamily="50" charset="-128"/>
                      </a:endParaRPr>
                    </a:p>
                    <a:p>
                      <a:pPr algn="ctr" fontAlgn="ctr"/>
                      <a:r>
                        <a:rPr lang="ja-JP" altLang="en-US" sz="1300" b="1" i="0" u="none" strike="noStrike" dirty="0">
                          <a:effectLst/>
                          <a:latin typeface="ＭＳ Ｐゴシック" panose="020B0600070205080204" pitchFamily="50" charset="-128"/>
                          <a:ea typeface="ＭＳ Ｐゴシック" panose="020B0600070205080204" pitchFamily="50" charset="-128"/>
                        </a:rPr>
                        <a:t>経費</a:t>
                      </a:r>
                      <a:endParaRPr lang="en-US" altLang="ja-JP" sz="1300" b="1"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r>
                        <a:rPr lang="en-US" altLang="ja-JP" sz="1300" b="1" i="0" u="none" strike="noStrike" dirty="0">
                          <a:effectLst/>
                          <a:latin typeface="ＭＳ Ｐゴシック" panose="020B0600070205080204" pitchFamily="50" charset="-128"/>
                          <a:ea typeface="ＭＳ Ｐゴシック" panose="020B0600070205080204" pitchFamily="50" charset="-128"/>
                        </a:rPr>
                        <a:t>30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fontAlgn="ctr"/>
                      <a:r>
                        <a:rPr lang="ja-JP" altLang="en-US" sz="1300" b="1" i="0" u="none" strike="noStrike" dirty="0">
                          <a:effectLst/>
                          <a:latin typeface="ＭＳ Ｐゴシック" panose="020B0600070205080204" pitchFamily="50" charset="-128"/>
                          <a:ea typeface="ＭＳ Ｐゴシック" panose="020B0600070205080204" pitchFamily="50" charset="-128"/>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B w="25400" cap="flat" cmpd="dbl" algn="ctr">
                      <a:solidFill>
                        <a:srgbClr val="000000"/>
                      </a:solidFill>
                      <a:prstDash val="solid"/>
                      <a:round/>
                      <a:headEnd type="none" w="med" len="med"/>
                      <a:tailEnd type="none" w="med" len="med"/>
                    </a:lnB>
                    <a:solidFill>
                      <a:srgbClr val="FFFFCC"/>
                    </a:solidFill>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ＭＳ Ｐゴシック" panose="020B0600070205080204" pitchFamily="50" charset="-128"/>
                        </a:rPr>
                        <a:t>2,790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noFill/>
                  </a:tcPr>
                </a:tc>
                <a:tc>
                  <a:txBody>
                    <a:bodyPr/>
                    <a:lstStyle/>
                    <a:p>
                      <a:pPr algn="r" fontAlgn="ctr"/>
                      <a:r>
                        <a:rPr lang="en-US" altLang="ja-JP" sz="1300" b="0" i="0" u="none" strike="noStrike" dirty="0">
                          <a:solidFill>
                            <a:srgbClr val="00B0F0"/>
                          </a:solidFill>
                          <a:effectLst/>
                          <a:latin typeface="ＭＳ Ｐゴシック" panose="020B0600070205080204" pitchFamily="50" charset="-128"/>
                          <a:ea typeface="+mn-ea"/>
                        </a:rPr>
                        <a:t>2,790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noFill/>
                  </a:tcPr>
                </a:tc>
                <a:tc>
                  <a:txBody>
                    <a:bodyPr/>
                    <a:lstStyle/>
                    <a:p>
                      <a:pPr marL="0" marR="0" lvl="0" indent="0" algn="r" defTabSz="1125500" rtl="0" eaLnBrk="1" fontAlgn="ctr" latinLnBrk="0" hangingPunct="1">
                        <a:lnSpc>
                          <a:spcPct val="100000"/>
                        </a:lnSpc>
                        <a:spcBef>
                          <a:spcPts val="0"/>
                        </a:spcBef>
                        <a:spcAft>
                          <a:spcPts val="0"/>
                        </a:spcAft>
                        <a:buClrTx/>
                        <a:buSzTx/>
                        <a:buFontTx/>
                        <a:buNone/>
                        <a:tabLst/>
                        <a:defRPr/>
                      </a:pPr>
                      <a:r>
                        <a:rPr lang="en-US" altLang="ja-JP" sz="1300" b="0" i="0" u="none" strike="noStrike" dirty="0">
                          <a:solidFill>
                            <a:srgbClr val="00B0F0"/>
                          </a:solidFill>
                          <a:effectLst/>
                          <a:latin typeface="ＭＳ Ｐゴシック" panose="020B0600070205080204" pitchFamily="50" charset="-128"/>
                          <a:ea typeface="+mn-ea"/>
                        </a:rPr>
                        <a:t>3,810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marL="0" marR="0" lvl="0" indent="0" algn="r" defTabSz="1125500" rtl="0" eaLnBrk="1" fontAlgn="ctr" latinLnBrk="0" hangingPunct="1">
                        <a:lnSpc>
                          <a:spcPct val="100000"/>
                        </a:lnSpc>
                        <a:spcBef>
                          <a:spcPts val="0"/>
                        </a:spcBef>
                        <a:spcAft>
                          <a:spcPts val="0"/>
                        </a:spcAft>
                        <a:buClrTx/>
                        <a:buSzTx/>
                        <a:buFontTx/>
                        <a:buNone/>
                        <a:tabLst/>
                        <a:defRPr/>
                      </a:pPr>
                      <a:r>
                        <a:rPr lang="en-US" altLang="ja-JP" sz="1300" b="0" i="0" u="none" strike="noStrike" dirty="0">
                          <a:solidFill>
                            <a:srgbClr val="00B0F0"/>
                          </a:solidFill>
                          <a:effectLst/>
                          <a:latin typeface="ＭＳ Ｐゴシック" panose="020B0600070205080204" pitchFamily="50" charset="-128"/>
                          <a:ea typeface="+mn-ea"/>
                        </a:rPr>
                        <a:t>3,810</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749164778"/>
                  </a:ext>
                </a:extLst>
              </a:tr>
              <a:tr h="331574">
                <a:tc gridSpan="3">
                  <a:txBody>
                    <a:bodyPr/>
                    <a:lstStyle/>
                    <a:p>
                      <a:pPr algn="ctr"/>
                      <a:r>
                        <a:rPr kumimoji="1" lang="ja-JP" altLang="en-US" sz="1400" b="1" dirty="0"/>
                        <a:t>合計</a:t>
                      </a:r>
                      <a:endParaRPr kumimoji="1" lang="ja-JP" altLang="en-US" sz="1800" b="1" dirty="0"/>
                    </a:p>
                  </a:txBody>
                  <a:tcP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dirty="0"/>
                    </a:p>
                  </a:txBody>
                  <a:tcP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lnT w="25400" cap="flat" cmpd="dbl" algn="ctr">
                      <a:solidFill>
                        <a:srgbClr val="000000"/>
                      </a:solidFill>
                      <a:prstDash val="solid"/>
                      <a:round/>
                      <a:headEnd type="none" w="med" len="med"/>
                      <a:tailEnd type="none" w="med" len="med"/>
                    </a:lnT>
                  </a:tcPr>
                </a:tc>
                <a:tc>
                  <a:txBody>
                    <a:bodyPr/>
                    <a:lstStyle/>
                    <a:p>
                      <a:pPr algn="r" fontAlgn="ctr"/>
                      <a:r>
                        <a:rPr lang="en-US" altLang="ja-JP" sz="1300" b="1" i="0" u="none" strike="noStrike" dirty="0">
                          <a:solidFill>
                            <a:srgbClr val="00B0F0"/>
                          </a:solidFill>
                          <a:effectLst/>
                          <a:latin typeface="ＭＳ Ｐゴシック" panose="020B0600070205080204" pitchFamily="50" charset="-128"/>
                          <a:ea typeface="ＭＳ Ｐゴシック" panose="020B0600070205080204" pitchFamily="50" charset="-128"/>
                        </a:rPr>
                        <a:t>12,090</a:t>
                      </a:r>
                    </a:p>
                  </a:txBody>
                  <a:tcPr marL="0" marR="0" marT="0" marB="0" anchor="ctr">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noFill/>
                  </a:tcPr>
                </a:tc>
                <a:tc>
                  <a:txBody>
                    <a:bodyPr/>
                    <a:lstStyle/>
                    <a:p>
                      <a:pPr algn="r" fontAlgn="ctr"/>
                      <a:r>
                        <a:rPr lang="en-US" altLang="ja-JP" sz="1300" b="1" i="0" u="none" strike="noStrike" dirty="0">
                          <a:solidFill>
                            <a:srgbClr val="00B0F0"/>
                          </a:solidFill>
                          <a:effectLst/>
                          <a:latin typeface="ＭＳ Ｐゴシック" panose="020B0600070205080204" pitchFamily="50" charset="-128"/>
                          <a:ea typeface="ＭＳ Ｐゴシック" panose="020B0600070205080204" pitchFamily="50" charset="-128"/>
                        </a:rPr>
                        <a:t>12,090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l" fontAlgn="ctr"/>
                      <a:r>
                        <a:rPr lang="ja-JP" altLang="en-US" sz="1300" b="0" i="0" u="none" strike="noStrike" dirty="0">
                          <a:solidFill>
                            <a:srgbClr val="00B0F0"/>
                          </a:solidFill>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noFill/>
                  </a:tcPr>
                </a:tc>
                <a:tc>
                  <a:txBody>
                    <a:bodyPr/>
                    <a:lstStyle/>
                    <a:p>
                      <a:pPr algn="r" fontAlgn="ctr"/>
                      <a:r>
                        <a:rPr lang="en-US" altLang="ja-JP" sz="1300" b="1" i="0" u="none" strike="noStrike" dirty="0">
                          <a:solidFill>
                            <a:srgbClr val="00B0F0"/>
                          </a:solidFill>
                          <a:effectLst/>
                          <a:latin typeface="ＭＳ Ｐゴシック" panose="020B0600070205080204" pitchFamily="50" charset="-128"/>
                          <a:ea typeface="ＭＳ Ｐゴシック" panose="020B0600070205080204" pitchFamily="50" charset="-128"/>
                        </a:rPr>
                        <a:t>16,510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ctr"/>
                      <a:r>
                        <a:rPr lang="en-US" altLang="ja-JP" sz="1300" b="1" i="0" u="none" strike="noStrike" dirty="0">
                          <a:solidFill>
                            <a:srgbClr val="00B0F0"/>
                          </a:solidFill>
                          <a:effectLst/>
                          <a:latin typeface="ＭＳ Ｐゴシック" panose="020B0600070205080204" pitchFamily="50" charset="-128"/>
                          <a:ea typeface="ＭＳ Ｐゴシック" panose="020B0600070205080204" pitchFamily="50" charset="-128"/>
                        </a:rPr>
                        <a:t>16,510</a:t>
                      </a:r>
                    </a:p>
                  </a:txBody>
                  <a:tcPr marL="0" marR="0" marT="0" marB="0" anchor="ctr">
                    <a:lnL w="1270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4352661"/>
                  </a:ext>
                </a:extLst>
              </a:tr>
            </a:tbl>
          </a:graphicData>
        </a:graphic>
      </p:graphicFrame>
      <p:sp>
        <p:nvSpPr>
          <p:cNvPr id="14" name="テキスト ボックス 13">
            <a:extLst>
              <a:ext uri="{FF2B5EF4-FFF2-40B4-BE49-F238E27FC236}">
                <a16:creationId xmlns:a16="http://schemas.microsoft.com/office/drawing/2014/main" id="{9F85BCF9-6923-4E1B-A5D7-2DFE645A9B50}"/>
              </a:ext>
            </a:extLst>
          </p:cNvPr>
          <p:cNvSpPr txBox="1"/>
          <p:nvPr/>
        </p:nvSpPr>
        <p:spPr>
          <a:xfrm>
            <a:off x="246634" y="897446"/>
            <a:ext cx="4685405" cy="400110"/>
          </a:xfrm>
          <a:prstGeom prst="rect">
            <a:avLst/>
          </a:prstGeom>
          <a:solidFill>
            <a:schemeClr val="bg1">
              <a:alpha val="75000"/>
            </a:schemeClr>
          </a:solidFill>
          <a:ln>
            <a:noFill/>
            <a:prstDash val="dash"/>
          </a:ln>
        </p:spPr>
        <p:txBody>
          <a:bodyPr wrap="square" rtlCol="0">
            <a:spAutoFit/>
          </a:bodyPr>
          <a:lstStyle/>
          <a:p>
            <a:pPr marR="0" lvl="0" defTabSz="914400" rtl="0" eaLnBrk="1" fontAlgn="base" latinLnBrk="0" hangingPunct="1">
              <a:lnSpc>
                <a:spcPct val="100000"/>
              </a:lnSpc>
              <a:spcBef>
                <a:spcPct val="0"/>
              </a:spcBef>
              <a:spcAft>
                <a:spcPct val="0"/>
              </a:spcAft>
              <a:buClrTx/>
              <a:buSzTx/>
              <a:tabLst/>
              <a:defRPr/>
            </a:pPr>
            <a:r>
              <a:rPr lang="ja-JP" altLang="en-US" sz="2000" dirty="0"/>
              <a:t>機関名称：</a:t>
            </a:r>
            <a:r>
              <a:rPr lang="ja-JP" altLang="en-US" sz="2000" dirty="0">
                <a:solidFill>
                  <a:srgbClr val="00B0F0"/>
                </a:solidFill>
              </a:rPr>
              <a:t>〇〇大学</a:t>
            </a:r>
            <a:endParaRPr lang="en-US" altLang="ja-JP" sz="2000" dirty="0">
              <a:solidFill>
                <a:srgbClr val="00B0F0"/>
              </a:solidFill>
            </a:endParaRPr>
          </a:p>
        </p:txBody>
      </p:sp>
      <p:sp>
        <p:nvSpPr>
          <p:cNvPr id="15" name="角丸四角形吹き出し 5393">
            <a:extLst>
              <a:ext uri="{FF2B5EF4-FFF2-40B4-BE49-F238E27FC236}">
                <a16:creationId xmlns:a16="http://schemas.microsoft.com/office/drawing/2014/main" id="{3AEFF7BD-0CA4-4850-B4F9-9DEA878FDFB6}"/>
              </a:ext>
            </a:extLst>
          </p:cNvPr>
          <p:cNvSpPr/>
          <p:nvPr/>
        </p:nvSpPr>
        <p:spPr>
          <a:xfrm>
            <a:off x="5796136" y="580138"/>
            <a:ext cx="2016224" cy="569965"/>
          </a:xfrm>
          <a:prstGeom prst="wedgeRoundRectCallout">
            <a:avLst>
              <a:gd name="adj1" fmla="val -121834"/>
              <a:gd name="adj2" fmla="val 27041"/>
              <a:gd name="adj3" fmla="val 16667"/>
            </a:avLst>
          </a:prstGeom>
          <a:solidFill>
            <a:schemeClr val="bg1"/>
          </a:solidFill>
          <a:ln>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ja-JP" altLang="en-US" sz="1100" kern="100" dirty="0">
                <a:solidFill>
                  <a:srgbClr val="00B0F0"/>
                </a:solidFill>
                <a:effectLst/>
                <a:latin typeface="Century" panose="02040604050505020304" pitchFamily="18" charset="0"/>
                <a:ea typeface="ＭＳ Ｐゴシック" panose="020B0600070205080204" pitchFamily="50" charset="-128"/>
                <a:cs typeface="Times New Roman" panose="02020603050405020304" pitchFamily="18" charset="0"/>
              </a:rPr>
              <a:t>機関ごとにスライドをコピーして作成してください。</a:t>
            </a:r>
            <a:endParaRPr lang="en-US" altLang="ja-JP" sz="1100" kern="100" dirty="0">
              <a:solidFill>
                <a:srgbClr val="00B0F0"/>
              </a:solidFill>
              <a:effectLst/>
              <a:latin typeface="Century" panose="02040604050505020304" pitchFamily="18" charset="0"/>
              <a:ea typeface="ＭＳ Ｐゴシック" panose="020B0600070205080204" pitchFamily="50" charset="-128"/>
              <a:cs typeface="Times New Roman" panose="02020603050405020304" pitchFamily="18" charset="0"/>
            </a:endParaRPr>
          </a:p>
          <a:p>
            <a:pPr algn="just"/>
            <a:r>
              <a:rPr lang="ja-JP" altLang="en-US" sz="1100" kern="100" dirty="0">
                <a:solidFill>
                  <a:srgbClr val="00B0F0"/>
                </a:solidFill>
                <a:effectLst/>
                <a:latin typeface="Century" panose="02040604050505020304" pitchFamily="18" charset="0"/>
                <a:ea typeface="ＭＳ Ｐ明朝" panose="02020600040205080304" pitchFamily="18" charset="-128"/>
                <a:cs typeface="Times New Roman" panose="02020603050405020304" pitchFamily="18" charset="0"/>
              </a:rPr>
              <a:t>適宜、行は追加してください。</a:t>
            </a:r>
            <a:endParaRPr lang="ja-JP" sz="1100" kern="100" dirty="0">
              <a:solidFill>
                <a:srgbClr val="00B0F0"/>
              </a:solidFill>
              <a:effectLst/>
              <a:latin typeface="Century" panose="02040604050505020304" pitchFamily="18" charset="0"/>
              <a:ea typeface="ＭＳ Ｐ明朝" panose="02020600040205080304" pitchFamily="18" charset="-128"/>
              <a:cs typeface="Times New Roman" panose="02020603050405020304" pitchFamily="18" charset="0"/>
            </a:endParaRPr>
          </a:p>
        </p:txBody>
      </p:sp>
    </p:spTree>
    <p:extLst>
      <p:ext uri="{BB962C8B-B14F-4D97-AF65-F5344CB8AC3E}">
        <p14:creationId xmlns:p14="http://schemas.microsoft.com/office/powerpoint/2010/main" val="1007952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29C7891B-6CA0-4558-BA07-D9EA700E3A83}"/>
              </a:ext>
            </a:extLst>
          </p:cNvPr>
          <p:cNvSpPr>
            <a:spLocks noGrp="1"/>
          </p:cNvSpPr>
          <p:nvPr>
            <p:ph type="sldNum" sz="quarter" idx="12"/>
          </p:nvPr>
        </p:nvSpPr>
        <p:spPr/>
        <p:txBody>
          <a:bodyPr/>
          <a:lstStyle/>
          <a:p>
            <a:pPr>
              <a:defRPr/>
            </a:pPr>
            <a:fld id="{ED67F9F1-47E4-4B57-8C92-3A7E612D0C3D}" type="slidenum">
              <a:rPr lang="ja-JP" altLang="en-US" smtClean="0"/>
              <a:pPr>
                <a:defRPr/>
              </a:pPr>
              <a:t>13</a:t>
            </a:fld>
            <a:endParaRPr lang="ja-JP" altLang="en-US"/>
          </a:p>
        </p:txBody>
      </p:sp>
      <p:sp>
        <p:nvSpPr>
          <p:cNvPr id="6" name="テキスト ボックス 5">
            <a:extLst>
              <a:ext uri="{FF2B5EF4-FFF2-40B4-BE49-F238E27FC236}">
                <a16:creationId xmlns:a16="http://schemas.microsoft.com/office/drawing/2014/main" id="{4ED66326-60A5-46BC-A917-D5AE2FA35BC2}"/>
              </a:ext>
            </a:extLst>
          </p:cNvPr>
          <p:cNvSpPr txBox="1"/>
          <p:nvPr/>
        </p:nvSpPr>
        <p:spPr>
          <a:xfrm>
            <a:off x="432000" y="707504"/>
            <a:ext cx="8280000" cy="4801314"/>
          </a:xfrm>
          <a:prstGeom prst="rect">
            <a:avLst/>
          </a:prstGeom>
          <a:noFill/>
        </p:spPr>
        <p:txBody>
          <a:bodyPr wrap="square" rtlCol="0">
            <a:spAutoFit/>
          </a:bodyPr>
          <a:lstStyle/>
          <a:p>
            <a:r>
              <a:rPr kumimoji="1" lang="ja-JP" altLang="en-US" dirty="0">
                <a:latin typeface="+mn-ea"/>
                <a:ea typeface="+mn-ea"/>
              </a:rPr>
              <a:t>□リーダー機関とメンバー機関またはコラボ機関の最低</a:t>
            </a:r>
            <a:r>
              <a:rPr kumimoji="1" lang="en-US" altLang="ja-JP" dirty="0">
                <a:latin typeface="+mn-ea"/>
                <a:ea typeface="+mn-ea"/>
              </a:rPr>
              <a:t>2</a:t>
            </a:r>
            <a:r>
              <a:rPr kumimoji="1" lang="ja-JP" altLang="en-US" dirty="0">
                <a:latin typeface="+mn-ea"/>
                <a:ea typeface="+mn-ea"/>
              </a:rPr>
              <a:t>大学以上が連携し、ユニットを形成している。</a:t>
            </a:r>
          </a:p>
          <a:p>
            <a:endParaRPr kumimoji="1" lang="en-US" altLang="ja-JP" dirty="0">
              <a:latin typeface="+mn-ea"/>
              <a:ea typeface="+mn-ea"/>
            </a:endParaRPr>
          </a:p>
          <a:p>
            <a:r>
              <a:rPr kumimoji="1" lang="ja-JP" altLang="en-US" dirty="0">
                <a:latin typeface="+mn-ea"/>
                <a:ea typeface="+mn-ea"/>
              </a:rPr>
              <a:t>□メンバー機関またはコラボ機関については、リーダー機関が所属する形成支援のプラットフォーム外の機関が含まれている。</a:t>
            </a:r>
            <a:endParaRPr kumimoji="1" lang="en-US" altLang="ja-JP" dirty="0">
              <a:latin typeface="+mn-ea"/>
              <a:ea typeface="+mn-ea"/>
            </a:endParaRPr>
          </a:p>
          <a:p>
            <a:endParaRPr kumimoji="1" lang="ja-JP" altLang="en-US" dirty="0">
              <a:latin typeface="+mn-ea"/>
              <a:ea typeface="+mn-ea"/>
            </a:endParaRPr>
          </a:p>
          <a:p>
            <a:r>
              <a:rPr kumimoji="1" lang="ja-JP" altLang="en-US" dirty="0">
                <a:latin typeface="+mn-ea"/>
                <a:ea typeface="+mn-ea"/>
              </a:rPr>
              <a:t>□リーダー機関とメンバー機関が所属するプラットフォームのプログラム代表者の了承を得ている。</a:t>
            </a:r>
            <a:endParaRPr kumimoji="1" lang="en-US" altLang="ja-JP" dirty="0">
              <a:latin typeface="+mn-ea"/>
              <a:ea typeface="+mn-ea"/>
            </a:endParaRPr>
          </a:p>
          <a:p>
            <a:endParaRPr kumimoji="1" lang="en-US" altLang="ja-JP" dirty="0">
              <a:latin typeface="+mn-ea"/>
              <a:ea typeface="+mn-ea"/>
            </a:endParaRPr>
          </a:p>
          <a:p>
            <a:pPr algn="r"/>
            <a:r>
              <a:rPr lang="ja-JP" altLang="en-US" u="sng" dirty="0">
                <a:solidFill>
                  <a:srgbClr val="00B0F0"/>
                </a:solidFill>
                <a:latin typeface="+mn-ea"/>
                <a:ea typeface="+mn-ea"/>
              </a:rPr>
              <a:t>〇〇</a:t>
            </a:r>
            <a:r>
              <a:rPr lang="ja-JP" altLang="en-US" u="sng" dirty="0">
                <a:latin typeface="+mn-ea"/>
                <a:ea typeface="+mn-ea"/>
              </a:rPr>
              <a:t>プラットフォーム </a:t>
            </a:r>
            <a:r>
              <a:rPr lang="ja-JP" altLang="en-US" u="sng" dirty="0">
                <a:solidFill>
                  <a:srgbClr val="00B0F0"/>
                </a:solidFill>
                <a:latin typeface="+mn-ea"/>
                <a:ea typeface="+mn-ea"/>
              </a:rPr>
              <a:t>〇〇大学　</a:t>
            </a:r>
            <a:r>
              <a:rPr lang="ja-JP" altLang="en-US" u="sng" dirty="0">
                <a:latin typeface="+mn-ea"/>
                <a:ea typeface="+mn-ea"/>
              </a:rPr>
              <a:t>プログラム代表者 氏名：</a:t>
            </a:r>
            <a:r>
              <a:rPr lang="ja-JP" altLang="en-US" u="sng" dirty="0">
                <a:solidFill>
                  <a:srgbClr val="00B0F0"/>
                </a:solidFill>
                <a:latin typeface="+mn-ea"/>
                <a:ea typeface="+mn-ea"/>
              </a:rPr>
              <a:t>●● ●●</a:t>
            </a:r>
            <a:endParaRPr lang="en-US" altLang="ja-JP" u="sng" dirty="0">
              <a:solidFill>
                <a:srgbClr val="00B0F0"/>
              </a:solidFill>
              <a:latin typeface="+mn-ea"/>
              <a:ea typeface="+mn-ea"/>
            </a:endParaRPr>
          </a:p>
          <a:p>
            <a:pPr algn="r"/>
            <a:r>
              <a:rPr lang="ja-JP" altLang="en-US" u="sng" dirty="0">
                <a:solidFill>
                  <a:srgbClr val="00B0F0"/>
                </a:solidFill>
                <a:latin typeface="+mn-ea"/>
                <a:ea typeface="+mn-ea"/>
              </a:rPr>
              <a:t>〇〇</a:t>
            </a:r>
            <a:r>
              <a:rPr lang="ja-JP" altLang="en-US" u="sng" dirty="0">
                <a:latin typeface="+mn-ea"/>
                <a:ea typeface="+mn-ea"/>
              </a:rPr>
              <a:t>プラットフォーム </a:t>
            </a:r>
            <a:r>
              <a:rPr lang="ja-JP" altLang="en-US" u="sng" dirty="0">
                <a:solidFill>
                  <a:srgbClr val="00B0F0"/>
                </a:solidFill>
                <a:latin typeface="+mn-ea"/>
                <a:ea typeface="+mn-ea"/>
              </a:rPr>
              <a:t>〇〇大学　</a:t>
            </a:r>
            <a:r>
              <a:rPr lang="ja-JP" altLang="en-US" u="sng" dirty="0">
                <a:latin typeface="+mn-ea"/>
                <a:ea typeface="+mn-ea"/>
              </a:rPr>
              <a:t>プログラム代表者 氏名：</a:t>
            </a:r>
            <a:r>
              <a:rPr lang="ja-JP" altLang="en-US" u="sng" dirty="0">
                <a:solidFill>
                  <a:srgbClr val="00B0F0"/>
                </a:solidFill>
                <a:latin typeface="+mn-ea"/>
                <a:ea typeface="+mn-ea"/>
              </a:rPr>
              <a:t>●● ●●</a:t>
            </a:r>
            <a:endParaRPr lang="en-US" altLang="ja-JP" u="sng" dirty="0">
              <a:solidFill>
                <a:srgbClr val="00B0F0"/>
              </a:solidFill>
              <a:latin typeface="+mn-ea"/>
              <a:ea typeface="+mn-ea"/>
            </a:endParaRPr>
          </a:p>
          <a:p>
            <a:endParaRPr kumimoji="1" lang="en-US" altLang="ja-JP" dirty="0">
              <a:latin typeface="+mn-ea"/>
              <a:ea typeface="+mn-ea"/>
            </a:endParaRPr>
          </a:p>
          <a:p>
            <a:r>
              <a:rPr kumimoji="1" lang="ja-JP" altLang="en-US" dirty="0">
                <a:latin typeface="+mn-ea"/>
                <a:ea typeface="+mn-ea"/>
              </a:rPr>
              <a:t>□リーダー機関、メンバー機関のプログラム代表者またはプログラム共同代表者から了承を得ている。</a:t>
            </a:r>
            <a:endParaRPr kumimoji="1" lang="en-US" altLang="ja-JP" dirty="0">
              <a:latin typeface="+mn-ea"/>
              <a:ea typeface="+mn-ea"/>
            </a:endParaRPr>
          </a:p>
          <a:p>
            <a:endParaRPr kumimoji="1" lang="en-US" altLang="ja-JP" dirty="0">
              <a:latin typeface="+mn-ea"/>
              <a:ea typeface="+mn-ea"/>
            </a:endParaRPr>
          </a:p>
          <a:p>
            <a:pPr algn="r"/>
            <a:r>
              <a:rPr lang="ja-JP" altLang="en-US" u="sng" dirty="0">
                <a:solidFill>
                  <a:srgbClr val="00B0F0"/>
                </a:solidFill>
                <a:latin typeface="+mn-ea"/>
                <a:ea typeface="+mn-ea"/>
              </a:rPr>
              <a:t>〇〇大学　</a:t>
            </a:r>
            <a:r>
              <a:rPr kumimoji="1" lang="ja-JP" altLang="en-US" u="sng" dirty="0">
                <a:latin typeface="+mn-ea"/>
                <a:ea typeface="+mn-ea"/>
              </a:rPr>
              <a:t>プログラム代表者・プログラム共同代表者 氏名：</a:t>
            </a:r>
            <a:r>
              <a:rPr lang="ja-JP" altLang="en-US" u="sng" dirty="0">
                <a:solidFill>
                  <a:srgbClr val="00B0F0"/>
                </a:solidFill>
                <a:latin typeface="+mn-ea"/>
                <a:ea typeface="+mn-ea"/>
              </a:rPr>
              <a:t>●● ●●</a:t>
            </a:r>
            <a:endParaRPr kumimoji="1" lang="en-US" altLang="ja-JP" dirty="0">
              <a:latin typeface="+mn-ea"/>
              <a:ea typeface="+mn-ea"/>
            </a:endParaRPr>
          </a:p>
          <a:p>
            <a:pPr algn="r"/>
            <a:r>
              <a:rPr lang="ja-JP" altLang="en-US" u="sng" dirty="0">
                <a:solidFill>
                  <a:srgbClr val="00B0F0"/>
                </a:solidFill>
                <a:latin typeface="+mn-ea"/>
                <a:ea typeface="+mn-ea"/>
              </a:rPr>
              <a:t>〇〇大学　</a:t>
            </a:r>
            <a:r>
              <a:rPr kumimoji="1" lang="ja-JP" altLang="en-US" u="sng" dirty="0">
                <a:latin typeface="+mn-ea"/>
                <a:ea typeface="+mn-ea"/>
              </a:rPr>
              <a:t>プログラム代表者・プログラム共同代表者 氏名：</a:t>
            </a:r>
            <a:r>
              <a:rPr lang="ja-JP" altLang="en-US" u="sng" dirty="0">
                <a:solidFill>
                  <a:srgbClr val="00B0F0"/>
                </a:solidFill>
                <a:latin typeface="+mn-ea"/>
                <a:ea typeface="+mn-ea"/>
              </a:rPr>
              <a:t>●● ●●</a:t>
            </a:r>
            <a:endParaRPr kumimoji="1" lang="en-US" altLang="ja-JP" dirty="0">
              <a:latin typeface="+mn-ea"/>
              <a:ea typeface="+mn-ea"/>
            </a:endParaRPr>
          </a:p>
        </p:txBody>
      </p:sp>
      <p:sp>
        <p:nvSpPr>
          <p:cNvPr id="10" name="テキスト ボックス 9">
            <a:extLst>
              <a:ext uri="{FF2B5EF4-FFF2-40B4-BE49-F238E27FC236}">
                <a16:creationId xmlns:a16="http://schemas.microsoft.com/office/drawing/2014/main" id="{F97F006C-8368-4C2B-8F7E-CF33BDFDEBF4}"/>
              </a:ext>
            </a:extLst>
          </p:cNvPr>
          <p:cNvSpPr txBox="1"/>
          <p:nvPr/>
        </p:nvSpPr>
        <p:spPr>
          <a:xfrm>
            <a:off x="251520" y="188640"/>
            <a:ext cx="4641668" cy="461665"/>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応募要件チェックリスト</a:t>
            </a:r>
            <a:endParaRPr kumimoji="1" lang="en-US" altLang="ja-JP" sz="24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5" name="角丸四角形吹き出し 5393">
            <a:extLst>
              <a:ext uri="{FF2B5EF4-FFF2-40B4-BE49-F238E27FC236}">
                <a16:creationId xmlns:a16="http://schemas.microsoft.com/office/drawing/2014/main" id="{9393B9E1-CBFB-4A9E-ADEE-BD41EC37538B}"/>
              </a:ext>
            </a:extLst>
          </p:cNvPr>
          <p:cNvSpPr/>
          <p:nvPr/>
        </p:nvSpPr>
        <p:spPr>
          <a:xfrm>
            <a:off x="107504" y="6119259"/>
            <a:ext cx="2016224" cy="569965"/>
          </a:xfrm>
          <a:prstGeom prst="wedgeRoundRectCallout">
            <a:avLst>
              <a:gd name="adj1" fmla="val 59154"/>
              <a:gd name="adj2" fmla="val -161255"/>
              <a:gd name="adj3" fmla="val 16667"/>
            </a:avLst>
          </a:prstGeom>
          <a:solidFill>
            <a:schemeClr val="bg1"/>
          </a:solidFill>
          <a:ln>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ja-JP" altLang="en-US" sz="1100" kern="100" dirty="0">
                <a:solidFill>
                  <a:srgbClr val="00B0F0"/>
                </a:solidFill>
                <a:effectLst/>
                <a:latin typeface="Century" panose="02040604050505020304" pitchFamily="18" charset="0"/>
                <a:ea typeface="ＭＳ Ｐゴシック" panose="020B0600070205080204" pitchFamily="50" charset="-128"/>
                <a:cs typeface="Times New Roman" panose="02020603050405020304" pitchFamily="18" charset="0"/>
              </a:rPr>
              <a:t>適宜追加してください。</a:t>
            </a:r>
            <a:endParaRPr lang="ja-JP" sz="1100" kern="100" dirty="0">
              <a:solidFill>
                <a:srgbClr val="000000"/>
              </a:solidFill>
              <a:effectLst/>
              <a:latin typeface="Century" panose="02040604050505020304" pitchFamily="18" charset="0"/>
              <a:ea typeface="ＭＳ Ｐ明朝" panose="02020600040205080304" pitchFamily="18" charset="-128"/>
              <a:cs typeface="Times New Roman" panose="02020603050405020304" pitchFamily="18" charset="0"/>
            </a:endParaRPr>
          </a:p>
        </p:txBody>
      </p:sp>
      <p:sp>
        <p:nvSpPr>
          <p:cNvPr id="7" name="角丸四角形吹き出し 5393">
            <a:extLst>
              <a:ext uri="{FF2B5EF4-FFF2-40B4-BE49-F238E27FC236}">
                <a16:creationId xmlns:a16="http://schemas.microsoft.com/office/drawing/2014/main" id="{CFA9C1BF-A621-44D9-BAFC-20DCCBF4E1F8}"/>
              </a:ext>
            </a:extLst>
          </p:cNvPr>
          <p:cNvSpPr/>
          <p:nvPr/>
        </p:nvSpPr>
        <p:spPr>
          <a:xfrm>
            <a:off x="24934" y="3284984"/>
            <a:ext cx="2016224" cy="569965"/>
          </a:xfrm>
          <a:prstGeom prst="wedgeRoundRectCallout">
            <a:avLst>
              <a:gd name="adj1" fmla="val 56369"/>
              <a:gd name="adj2" fmla="val 13249"/>
              <a:gd name="adj3" fmla="val 16667"/>
            </a:avLst>
          </a:prstGeom>
          <a:solidFill>
            <a:schemeClr val="bg1"/>
          </a:solidFill>
          <a:ln>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ja-JP" altLang="en-US" sz="1100" kern="100" dirty="0">
                <a:solidFill>
                  <a:srgbClr val="00B0F0"/>
                </a:solidFill>
                <a:effectLst/>
                <a:latin typeface="Century" panose="02040604050505020304" pitchFamily="18" charset="0"/>
                <a:ea typeface="ＭＳ Ｐゴシック" panose="020B0600070205080204" pitchFamily="50" charset="-128"/>
                <a:cs typeface="Times New Roman" panose="02020603050405020304" pitchFamily="18" charset="0"/>
              </a:rPr>
              <a:t>適宜追加してください。</a:t>
            </a:r>
            <a:endParaRPr lang="ja-JP" sz="1100" kern="100" dirty="0">
              <a:solidFill>
                <a:srgbClr val="000000"/>
              </a:solidFill>
              <a:effectLst/>
              <a:latin typeface="Century" panose="02040604050505020304" pitchFamily="18" charset="0"/>
              <a:ea typeface="ＭＳ Ｐ明朝" panose="02020600040205080304" pitchFamily="18" charset="-128"/>
              <a:cs typeface="Times New Roman" panose="02020603050405020304" pitchFamily="18" charset="0"/>
            </a:endParaRPr>
          </a:p>
        </p:txBody>
      </p:sp>
      <p:sp>
        <p:nvSpPr>
          <p:cNvPr id="19" name="テキスト ボックス 18">
            <a:extLst>
              <a:ext uri="{FF2B5EF4-FFF2-40B4-BE49-F238E27FC236}">
                <a16:creationId xmlns:a16="http://schemas.microsoft.com/office/drawing/2014/main" id="{C91DE33E-67EC-42C4-B92E-B9FEBEEEDDB0}"/>
              </a:ext>
            </a:extLst>
          </p:cNvPr>
          <p:cNvSpPr txBox="1"/>
          <p:nvPr/>
        </p:nvSpPr>
        <p:spPr>
          <a:xfrm>
            <a:off x="-415498" y="764704"/>
            <a:ext cx="415498" cy="369332"/>
          </a:xfrm>
          <a:prstGeom prst="rect">
            <a:avLst/>
          </a:prstGeom>
          <a:noFill/>
        </p:spPr>
        <p:txBody>
          <a:bodyPr wrap="none" rtlCol="0">
            <a:spAutoFit/>
          </a:bodyPr>
          <a:lstStyle/>
          <a:p>
            <a:r>
              <a:rPr lang="ja-JP" altLang="en-US" dirty="0"/>
              <a:t>✓</a:t>
            </a:r>
            <a:endParaRPr kumimoji="1" lang="ja-JP" altLang="en-US" dirty="0"/>
          </a:p>
        </p:txBody>
      </p:sp>
      <p:sp>
        <p:nvSpPr>
          <p:cNvPr id="20" name="テキスト ボックス 19">
            <a:extLst>
              <a:ext uri="{FF2B5EF4-FFF2-40B4-BE49-F238E27FC236}">
                <a16:creationId xmlns:a16="http://schemas.microsoft.com/office/drawing/2014/main" id="{3BF492C7-98F2-40E4-A0A2-4DEAFC4E48B9}"/>
              </a:ext>
            </a:extLst>
          </p:cNvPr>
          <p:cNvSpPr txBox="1"/>
          <p:nvPr/>
        </p:nvSpPr>
        <p:spPr>
          <a:xfrm>
            <a:off x="-415498" y="1556792"/>
            <a:ext cx="415498" cy="369332"/>
          </a:xfrm>
          <a:prstGeom prst="rect">
            <a:avLst/>
          </a:prstGeom>
          <a:noFill/>
        </p:spPr>
        <p:txBody>
          <a:bodyPr wrap="none" rtlCol="0">
            <a:spAutoFit/>
          </a:bodyPr>
          <a:lstStyle/>
          <a:p>
            <a:r>
              <a:rPr lang="ja-JP" altLang="en-US" dirty="0"/>
              <a:t>✓</a:t>
            </a:r>
            <a:endParaRPr kumimoji="1" lang="ja-JP" altLang="en-US" dirty="0"/>
          </a:p>
        </p:txBody>
      </p:sp>
      <p:sp>
        <p:nvSpPr>
          <p:cNvPr id="21" name="テキスト ボックス 20">
            <a:extLst>
              <a:ext uri="{FF2B5EF4-FFF2-40B4-BE49-F238E27FC236}">
                <a16:creationId xmlns:a16="http://schemas.microsoft.com/office/drawing/2014/main" id="{A94BE07D-B97B-452D-9E71-1E689F8335A9}"/>
              </a:ext>
            </a:extLst>
          </p:cNvPr>
          <p:cNvSpPr txBox="1"/>
          <p:nvPr/>
        </p:nvSpPr>
        <p:spPr>
          <a:xfrm>
            <a:off x="-415498" y="2348880"/>
            <a:ext cx="415498" cy="369332"/>
          </a:xfrm>
          <a:prstGeom prst="rect">
            <a:avLst/>
          </a:prstGeom>
          <a:noFill/>
        </p:spPr>
        <p:txBody>
          <a:bodyPr wrap="none" rtlCol="0">
            <a:spAutoFit/>
          </a:bodyPr>
          <a:lstStyle/>
          <a:p>
            <a:r>
              <a:rPr lang="ja-JP" altLang="en-US" dirty="0"/>
              <a:t>✓</a:t>
            </a:r>
            <a:endParaRPr kumimoji="1" lang="ja-JP" altLang="en-US" dirty="0"/>
          </a:p>
        </p:txBody>
      </p:sp>
      <p:sp>
        <p:nvSpPr>
          <p:cNvPr id="22" name="テキスト ボックス 21">
            <a:extLst>
              <a:ext uri="{FF2B5EF4-FFF2-40B4-BE49-F238E27FC236}">
                <a16:creationId xmlns:a16="http://schemas.microsoft.com/office/drawing/2014/main" id="{80C74A71-FDC5-42D2-8D53-7A152B09381A}"/>
              </a:ext>
            </a:extLst>
          </p:cNvPr>
          <p:cNvSpPr txBox="1"/>
          <p:nvPr/>
        </p:nvSpPr>
        <p:spPr>
          <a:xfrm>
            <a:off x="-415498" y="3955123"/>
            <a:ext cx="415498" cy="369332"/>
          </a:xfrm>
          <a:prstGeom prst="rect">
            <a:avLst/>
          </a:prstGeom>
          <a:noFill/>
        </p:spPr>
        <p:txBody>
          <a:bodyPr wrap="none" rtlCol="0">
            <a:spAutoFit/>
          </a:bodyPr>
          <a:lstStyle/>
          <a:p>
            <a:r>
              <a:rPr lang="ja-JP" altLang="en-US" dirty="0"/>
              <a:t>✓</a:t>
            </a:r>
            <a:endParaRPr kumimoji="1" lang="ja-JP" altLang="en-US" dirty="0"/>
          </a:p>
        </p:txBody>
      </p:sp>
      <p:sp>
        <p:nvSpPr>
          <p:cNvPr id="11" name="角丸四角形吹き出し 5393">
            <a:extLst>
              <a:ext uri="{FF2B5EF4-FFF2-40B4-BE49-F238E27FC236}">
                <a16:creationId xmlns:a16="http://schemas.microsoft.com/office/drawing/2014/main" id="{A9EA4309-906D-4C96-BE2B-0DE5C13C77E4}"/>
              </a:ext>
            </a:extLst>
          </p:cNvPr>
          <p:cNvSpPr/>
          <p:nvPr/>
        </p:nvSpPr>
        <p:spPr>
          <a:xfrm>
            <a:off x="0" y="5361609"/>
            <a:ext cx="1268619" cy="569965"/>
          </a:xfrm>
          <a:prstGeom prst="wedgeRoundRectCallout">
            <a:avLst>
              <a:gd name="adj1" fmla="val -6737"/>
              <a:gd name="adj2" fmla="val -241470"/>
              <a:gd name="adj3" fmla="val 16667"/>
            </a:avLst>
          </a:prstGeom>
          <a:solidFill>
            <a:schemeClr val="bg1"/>
          </a:solidFill>
          <a:ln>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ja-JP" altLang="en-US" sz="1100" kern="100" dirty="0">
                <a:solidFill>
                  <a:srgbClr val="00B0F0"/>
                </a:solidFill>
                <a:latin typeface="Century" panose="02040604050505020304" pitchFamily="18" charset="0"/>
                <a:ea typeface="ＭＳ Ｐゴシック" panose="020B0600070205080204" pitchFamily="50" charset="-128"/>
                <a:cs typeface="Times New Roman" panose="02020603050405020304" pitchFamily="18" charset="0"/>
              </a:rPr>
              <a:t>左からチェックマークを入れてください。</a:t>
            </a:r>
            <a:endParaRPr lang="ja-JP" sz="1100" kern="100" dirty="0">
              <a:solidFill>
                <a:srgbClr val="000000"/>
              </a:solidFill>
              <a:effectLst/>
              <a:latin typeface="Century" panose="02040604050505020304" pitchFamily="18" charset="0"/>
              <a:ea typeface="ＭＳ Ｐ明朝" panose="02020600040205080304" pitchFamily="18" charset="-128"/>
              <a:cs typeface="Times New Roman" panose="02020603050405020304" pitchFamily="18" charset="0"/>
            </a:endParaRPr>
          </a:p>
        </p:txBody>
      </p:sp>
    </p:spTree>
    <p:extLst>
      <p:ext uri="{BB962C8B-B14F-4D97-AF65-F5344CB8AC3E}">
        <p14:creationId xmlns:p14="http://schemas.microsoft.com/office/powerpoint/2010/main" val="682609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29C7891B-6CA0-4558-BA07-D9EA700E3A83}"/>
              </a:ext>
            </a:extLst>
          </p:cNvPr>
          <p:cNvSpPr>
            <a:spLocks noGrp="1"/>
          </p:cNvSpPr>
          <p:nvPr>
            <p:ph type="sldNum" sz="quarter" idx="12"/>
          </p:nvPr>
        </p:nvSpPr>
        <p:spPr/>
        <p:txBody>
          <a:bodyPr/>
          <a:lstStyle/>
          <a:p>
            <a:pPr>
              <a:defRPr/>
            </a:pPr>
            <a:fld id="{ED67F9F1-47E4-4B57-8C92-3A7E612D0C3D}" type="slidenum">
              <a:rPr lang="ja-JP" altLang="en-US" smtClean="0"/>
              <a:pPr>
                <a:defRPr/>
              </a:pPr>
              <a:t>14</a:t>
            </a:fld>
            <a:endParaRPr lang="ja-JP" altLang="en-US"/>
          </a:p>
        </p:txBody>
      </p:sp>
      <p:sp>
        <p:nvSpPr>
          <p:cNvPr id="11" name="タイトル 2">
            <a:extLst>
              <a:ext uri="{FF2B5EF4-FFF2-40B4-BE49-F238E27FC236}">
                <a16:creationId xmlns:a16="http://schemas.microsoft.com/office/drawing/2014/main" id="{8DAC25F8-0C15-4C95-BF67-CF43009563F5}"/>
              </a:ext>
            </a:extLst>
          </p:cNvPr>
          <p:cNvSpPr txBox="1">
            <a:spLocks/>
          </p:cNvSpPr>
          <p:nvPr/>
        </p:nvSpPr>
        <p:spPr>
          <a:xfrm>
            <a:off x="457200" y="2568442"/>
            <a:ext cx="8229600" cy="1055077"/>
          </a:xfrm>
          <a:prstGeom prst="rect">
            <a:avLst/>
          </a:prstGeom>
        </p:spPr>
        <p:txBody>
          <a:bodyPr>
            <a:normAutofit/>
          </a:bodyPr>
          <a:lstStyle>
            <a:lvl1pPr algn="ctr" rtl="0" fontAlgn="base">
              <a:spcBef>
                <a:spcPct val="0"/>
              </a:spcBef>
              <a:spcAft>
                <a:spcPct val="0"/>
              </a:spcAft>
              <a:defRPr kumimoji="1" sz="5417" kern="1200">
                <a:solidFill>
                  <a:schemeClr val="tx1"/>
                </a:solidFill>
                <a:latin typeface="+mj-lt"/>
                <a:ea typeface="+mj-ea"/>
                <a:cs typeface="+mj-cs"/>
              </a:defRPr>
            </a:lvl1pPr>
            <a:lvl2pPr algn="ctr" rtl="0" fontAlgn="base">
              <a:spcBef>
                <a:spcPct val="0"/>
              </a:spcBef>
              <a:spcAft>
                <a:spcPct val="0"/>
              </a:spcAft>
              <a:defRPr kumimoji="1" sz="5417">
                <a:solidFill>
                  <a:schemeClr val="tx1"/>
                </a:solidFill>
                <a:latin typeface="Calibri" pitchFamily="34" charset="0"/>
                <a:ea typeface="ＭＳ Ｐゴシック" charset="-128"/>
              </a:defRPr>
            </a:lvl2pPr>
            <a:lvl3pPr algn="ctr" rtl="0" fontAlgn="base">
              <a:spcBef>
                <a:spcPct val="0"/>
              </a:spcBef>
              <a:spcAft>
                <a:spcPct val="0"/>
              </a:spcAft>
              <a:defRPr kumimoji="1" sz="5417">
                <a:solidFill>
                  <a:schemeClr val="tx1"/>
                </a:solidFill>
                <a:latin typeface="Calibri" pitchFamily="34" charset="0"/>
                <a:ea typeface="ＭＳ Ｐゴシック" charset="-128"/>
              </a:defRPr>
            </a:lvl3pPr>
            <a:lvl4pPr algn="ctr" rtl="0" fontAlgn="base">
              <a:spcBef>
                <a:spcPct val="0"/>
              </a:spcBef>
              <a:spcAft>
                <a:spcPct val="0"/>
              </a:spcAft>
              <a:defRPr kumimoji="1" sz="5417">
                <a:solidFill>
                  <a:schemeClr val="tx1"/>
                </a:solidFill>
                <a:latin typeface="Calibri" pitchFamily="34" charset="0"/>
                <a:ea typeface="ＭＳ Ｐゴシック" charset="-128"/>
              </a:defRPr>
            </a:lvl4pPr>
            <a:lvl5pPr algn="ctr" rtl="0" fontAlgn="base">
              <a:spcBef>
                <a:spcPct val="0"/>
              </a:spcBef>
              <a:spcAft>
                <a:spcPct val="0"/>
              </a:spcAft>
              <a:defRPr kumimoji="1" sz="5417">
                <a:solidFill>
                  <a:schemeClr val="tx1"/>
                </a:solidFill>
                <a:latin typeface="Calibri" pitchFamily="34" charset="0"/>
                <a:ea typeface="ＭＳ Ｐゴシック" charset="-128"/>
              </a:defRPr>
            </a:lvl5pPr>
            <a:lvl6pPr marL="562751" algn="ctr" rtl="0" fontAlgn="base">
              <a:spcBef>
                <a:spcPct val="0"/>
              </a:spcBef>
              <a:spcAft>
                <a:spcPct val="0"/>
              </a:spcAft>
              <a:defRPr kumimoji="1" sz="5417">
                <a:solidFill>
                  <a:schemeClr val="tx1"/>
                </a:solidFill>
                <a:latin typeface="Calibri" pitchFamily="34" charset="0"/>
                <a:ea typeface="ＭＳ Ｐゴシック" charset="-128"/>
              </a:defRPr>
            </a:lvl6pPr>
            <a:lvl7pPr marL="1125500" algn="ctr" rtl="0" fontAlgn="base">
              <a:spcBef>
                <a:spcPct val="0"/>
              </a:spcBef>
              <a:spcAft>
                <a:spcPct val="0"/>
              </a:spcAft>
              <a:defRPr kumimoji="1" sz="5417">
                <a:solidFill>
                  <a:schemeClr val="tx1"/>
                </a:solidFill>
                <a:latin typeface="Calibri" pitchFamily="34" charset="0"/>
                <a:ea typeface="ＭＳ Ｐゴシック" charset="-128"/>
              </a:defRPr>
            </a:lvl7pPr>
            <a:lvl8pPr marL="1688249" algn="ctr" rtl="0" fontAlgn="base">
              <a:spcBef>
                <a:spcPct val="0"/>
              </a:spcBef>
              <a:spcAft>
                <a:spcPct val="0"/>
              </a:spcAft>
              <a:defRPr kumimoji="1" sz="5417">
                <a:solidFill>
                  <a:schemeClr val="tx1"/>
                </a:solidFill>
                <a:latin typeface="Calibri" pitchFamily="34" charset="0"/>
                <a:ea typeface="ＭＳ Ｐゴシック" charset="-128"/>
              </a:defRPr>
            </a:lvl8pPr>
            <a:lvl9pPr marL="2251000" algn="ctr" rtl="0" fontAlgn="base">
              <a:spcBef>
                <a:spcPct val="0"/>
              </a:spcBef>
              <a:spcAft>
                <a:spcPct val="0"/>
              </a:spcAft>
              <a:defRPr kumimoji="1" sz="5417">
                <a:solidFill>
                  <a:schemeClr val="tx1"/>
                </a:solidFill>
                <a:latin typeface="Calibri" pitchFamily="34" charset="0"/>
                <a:ea typeface="ＭＳ Ｐゴシック" charset="-128"/>
              </a:defRPr>
            </a:lvl9pPr>
          </a:lstStyle>
          <a:p>
            <a:r>
              <a:rPr lang="ja-JP" altLang="en-US">
                <a:latin typeface="Meiryo UI" panose="020B0604030504040204" pitchFamily="50" charset="-128"/>
                <a:ea typeface="Meiryo UI" panose="020B0604030504040204" pitchFamily="50" charset="-128"/>
              </a:rPr>
              <a:t>参考資料</a:t>
            </a:r>
            <a:endParaRPr lang="ja-JP" altLang="en-US" dirty="0">
              <a:latin typeface="Meiryo UI" panose="020B0604030504040204" pitchFamily="50" charset="-128"/>
              <a:ea typeface="Meiryo UI" panose="020B0604030504040204" pitchFamily="50" charset="-128"/>
            </a:endParaRPr>
          </a:p>
        </p:txBody>
      </p:sp>
      <p:sp>
        <p:nvSpPr>
          <p:cNvPr id="12" name="Text Box 21">
            <a:extLst>
              <a:ext uri="{FF2B5EF4-FFF2-40B4-BE49-F238E27FC236}">
                <a16:creationId xmlns:a16="http://schemas.microsoft.com/office/drawing/2014/main" id="{3247C26C-D831-4018-B09D-78B86E3984DB}"/>
              </a:ext>
            </a:extLst>
          </p:cNvPr>
          <p:cNvSpPr txBox="1">
            <a:spLocks noChangeArrowheads="1"/>
          </p:cNvSpPr>
          <p:nvPr/>
        </p:nvSpPr>
        <p:spPr bwMode="auto">
          <a:xfrm>
            <a:off x="368278" y="3933056"/>
            <a:ext cx="8407444" cy="842218"/>
          </a:xfrm>
          <a:prstGeom prst="rect">
            <a:avLst/>
          </a:prstGeom>
          <a:noFill/>
          <a:ln w="28575">
            <a:solidFill>
              <a:srgbClr val="00B0F0"/>
            </a:solidFill>
            <a:prstDash val="sysDash"/>
          </a:ln>
          <a:effectLst/>
        </p:spPr>
        <p:txBody>
          <a:bodyPr wrap="square">
            <a:spAutoFit/>
          </a:bodyPr>
          <a:lstStyle>
            <a:lvl1pPr marL="342886" indent="-342886" algn="l" defTabSz="457181" rtl="0" eaLnBrk="1" latinLnBrk="0" hangingPunct="1">
              <a:spcBef>
                <a:spcPct val="20000"/>
              </a:spcBef>
              <a:buFont typeface="Arial" panose="020B0604020202020204" pitchFamily="34" charset="0"/>
              <a:buChar char="•"/>
              <a:defRPr kumimoji="1" sz="3200" kern="1200">
                <a:solidFill>
                  <a:srgbClr val="141414"/>
                </a:solidFill>
                <a:latin typeface="Calibri" panose="020F0502020204030204" pitchFamily="34" charset="0"/>
                <a:ea typeface="ＭＳ Ｐゴシック" panose="020B0600070205080204" pitchFamily="50" charset="-128"/>
                <a:cs typeface="+mn-cs"/>
              </a:defRPr>
            </a:lvl1pPr>
            <a:lvl2pPr marL="742950" indent="-285750" algn="l" defTabSz="457181" rtl="0" eaLnBrk="1" latinLnBrk="0" hangingPunct="1">
              <a:spcBef>
                <a:spcPct val="20000"/>
              </a:spcBef>
              <a:buFont typeface="Arial" panose="020B0604020202020204" pitchFamily="34" charset="0"/>
              <a:buChar char="–"/>
              <a:defRPr kumimoji="1" sz="2800" kern="1200">
                <a:solidFill>
                  <a:srgbClr val="141414"/>
                </a:solidFill>
                <a:latin typeface="Calibri" panose="020F0502020204030204" pitchFamily="34" charset="0"/>
                <a:ea typeface="ＭＳ Ｐゴシック" panose="020B0600070205080204" pitchFamily="50" charset="-128"/>
                <a:cs typeface="+mn-cs"/>
              </a:defRPr>
            </a:lvl2pPr>
            <a:lvl3pPr marL="1143000" indent="-228600" algn="l" defTabSz="457181" rtl="0" eaLnBrk="1" latinLnBrk="0" hangingPunct="1">
              <a:spcBef>
                <a:spcPct val="20000"/>
              </a:spcBef>
              <a:buFont typeface="Arial" panose="020B0604020202020204" pitchFamily="34" charset="0"/>
              <a:buChar char="•"/>
              <a:defRPr kumimoji="1" sz="2400" kern="1200">
                <a:solidFill>
                  <a:srgbClr val="141414"/>
                </a:solidFill>
                <a:latin typeface="Calibri" panose="020F0502020204030204" pitchFamily="34" charset="0"/>
                <a:ea typeface="ＭＳ Ｐゴシック" panose="020B0600070205080204" pitchFamily="50" charset="-128"/>
                <a:cs typeface="+mn-cs"/>
              </a:defRPr>
            </a:lvl3pPr>
            <a:lvl4pPr marL="16002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4pPr>
            <a:lvl5pPr marL="20574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5pPr>
            <a:lvl6pPr marL="25146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6pPr>
            <a:lvl7pPr marL="29718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7pPr>
            <a:lvl8pPr marL="34290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8pPr>
            <a:lvl9pPr marL="38862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9pPr>
          </a:lstStyle>
          <a:p>
            <a:pPr marL="316518" indent="0" algn="ctr" defTabSz="422024" fontAlgn="auto">
              <a:spcAft>
                <a:spcPts val="0"/>
              </a:spcAft>
              <a:buNone/>
              <a:defRPr/>
            </a:pPr>
            <a:r>
              <a:rPr lang="ja-JP" altLang="en-US" sz="2215" b="1" dirty="0">
                <a:solidFill>
                  <a:srgbClr val="00B0F0"/>
                </a:solidFill>
                <a:latin typeface="ＭＳ Ｐゴシック" panose="020B0600070205080204" pitchFamily="50" charset="-128"/>
              </a:rPr>
              <a:t>参考資料がある場合、このスライド以降に追加してください。</a:t>
            </a:r>
            <a:endParaRPr lang="en-US" altLang="ja-JP" sz="2215" b="1" dirty="0">
              <a:solidFill>
                <a:srgbClr val="00B0F0"/>
              </a:solidFill>
              <a:latin typeface="ＭＳ Ｐゴシック" panose="020B0600070205080204" pitchFamily="50" charset="-128"/>
            </a:endParaRPr>
          </a:p>
          <a:p>
            <a:pPr marL="316518" indent="0" algn="ctr" defTabSz="422024" fontAlgn="auto">
              <a:spcAft>
                <a:spcPts val="0"/>
              </a:spcAft>
              <a:buNone/>
              <a:defRPr/>
            </a:pPr>
            <a:r>
              <a:rPr lang="en-US" altLang="ja-JP" sz="2215" b="1" dirty="0">
                <a:solidFill>
                  <a:srgbClr val="00B0F0"/>
                </a:solidFill>
                <a:latin typeface="ＭＳ Ｐゴシック" panose="020B0600070205080204" pitchFamily="50" charset="-128"/>
              </a:rPr>
              <a:t>※</a:t>
            </a:r>
            <a:r>
              <a:rPr lang="ja-JP" altLang="en-US" sz="2215" b="1" dirty="0">
                <a:solidFill>
                  <a:srgbClr val="00B0F0"/>
                </a:solidFill>
                <a:latin typeface="ＭＳ Ｐゴシック" panose="020B0600070205080204" pitchFamily="50" charset="-128"/>
              </a:rPr>
              <a:t>参考資料がない場合はこのスライドを削除してください。</a:t>
            </a:r>
            <a:endParaRPr lang="en-US" altLang="ja-JP" sz="2215" b="1" dirty="0">
              <a:solidFill>
                <a:srgbClr val="00B0F0"/>
              </a:solidFill>
              <a:latin typeface="ＭＳ Ｐゴシック" panose="020B0600070205080204" pitchFamily="50" charset="-128"/>
            </a:endParaRPr>
          </a:p>
        </p:txBody>
      </p:sp>
    </p:spTree>
    <p:extLst>
      <p:ext uri="{BB962C8B-B14F-4D97-AF65-F5344CB8AC3E}">
        <p14:creationId xmlns:p14="http://schemas.microsoft.com/office/powerpoint/2010/main" val="905665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1</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．申請者</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graphicFrame>
        <p:nvGraphicFramePr>
          <p:cNvPr id="4" name="表 4">
            <a:extLst>
              <a:ext uri="{FF2B5EF4-FFF2-40B4-BE49-F238E27FC236}">
                <a16:creationId xmlns:a16="http://schemas.microsoft.com/office/drawing/2014/main" id="{F4D3930E-2E1A-4568-B9DF-521B0ABF10B4}"/>
              </a:ext>
            </a:extLst>
          </p:cNvPr>
          <p:cNvGraphicFramePr>
            <a:graphicFrameLocks noGrp="1"/>
          </p:cNvGraphicFramePr>
          <p:nvPr>
            <p:extLst>
              <p:ext uri="{D42A27DB-BD31-4B8C-83A1-F6EECF244321}">
                <p14:modId xmlns:p14="http://schemas.microsoft.com/office/powerpoint/2010/main" val="2647693630"/>
              </p:ext>
            </p:extLst>
          </p:nvPr>
        </p:nvGraphicFramePr>
        <p:xfrm>
          <a:off x="899592" y="1125437"/>
          <a:ext cx="7352348" cy="482092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3362064233"/>
                    </a:ext>
                  </a:extLst>
                </a:gridCol>
                <a:gridCol w="2780348">
                  <a:extLst>
                    <a:ext uri="{9D8B030D-6E8A-4147-A177-3AD203B41FA5}">
                      <a16:colId xmlns:a16="http://schemas.microsoft.com/office/drawing/2014/main" val="3739189671"/>
                    </a:ext>
                  </a:extLst>
                </a:gridCol>
                <a:gridCol w="1524000">
                  <a:extLst>
                    <a:ext uri="{9D8B030D-6E8A-4147-A177-3AD203B41FA5}">
                      <a16:colId xmlns:a16="http://schemas.microsoft.com/office/drawing/2014/main" val="20133492"/>
                    </a:ext>
                  </a:extLst>
                </a:gridCol>
                <a:gridCol w="1524000">
                  <a:extLst>
                    <a:ext uri="{9D8B030D-6E8A-4147-A177-3AD203B41FA5}">
                      <a16:colId xmlns:a16="http://schemas.microsoft.com/office/drawing/2014/main" val="3301903858"/>
                    </a:ext>
                  </a:extLst>
                </a:gridCol>
              </a:tblGrid>
              <a:tr h="370840">
                <a:tc>
                  <a:txBody>
                    <a:bodyPr/>
                    <a:lstStyle/>
                    <a:p>
                      <a:pPr algn="ctr">
                        <a:lnSpc>
                          <a:spcPts val="2200"/>
                        </a:lnSpc>
                      </a:pPr>
                      <a:r>
                        <a:rPr lang="ja-JP" sz="18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6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algn="ctr">
                        <a:lnSpc>
                          <a:spcPts val="2200"/>
                        </a:lnSpc>
                      </a:pPr>
                      <a:r>
                        <a:rPr lang="ja-JP" sz="1800" b="1"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所属</a:t>
                      </a:r>
                      <a:endParaRPr lang="ja-JP" sz="16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algn="ctr">
                        <a:lnSpc>
                          <a:spcPts val="2200"/>
                        </a:lnSpc>
                      </a:pPr>
                      <a:r>
                        <a:rPr lang="ja-JP" altLang="en-US" sz="1800" b="1"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代表者</a:t>
                      </a:r>
                      <a:endParaRPr lang="ja-JP" sz="16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algn="ctr">
                        <a:lnSpc>
                          <a:spcPts val="2200"/>
                        </a:lnSpc>
                      </a:pPr>
                      <a:r>
                        <a:rPr lang="ja-JP" sz="1800" b="1" kern="100" dirty="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エフォート</a:t>
                      </a:r>
                      <a:endParaRPr lang="ja-JP" sz="16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1467721546"/>
                  </a:ext>
                </a:extLst>
              </a:tr>
              <a:tr h="370840">
                <a:tc gridSpan="4">
                  <a:txBody>
                    <a:bodyPr/>
                    <a:lstStyle/>
                    <a:p>
                      <a:pPr marL="0" marR="0" lvl="0" indent="0" algn="just" defTabSz="1125500" rtl="0" eaLnBrk="1" fontAlgn="auto" latinLnBrk="0" hangingPunct="1">
                        <a:lnSpc>
                          <a:spcPts val="2200"/>
                        </a:lnSpc>
                        <a:spcBef>
                          <a:spcPts val="0"/>
                        </a:spcBef>
                        <a:spcAft>
                          <a:spcPts val="0"/>
                        </a:spcAft>
                        <a:buClrTx/>
                        <a:buSzTx/>
                        <a:buFontTx/>
                        <a:buNone/>
                        <a:tabLst/>
                        <a:defRPr/>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リーダー機関（●●大学）　</a:t>
                      </a:r>
                      <a:r>
                        <a:rPr lang="ja-JP" altLang="en-US" sz="1400" kern="100" dirty="0">
                          <a:solidFill>
                            <a:srgbClr val="00B0F0"/>
                          </a:solidFill>
                          <a:effectLst/>
                          <a:latin typeface="ＭＳ Ｐゴシック" panose="020B0600070205080204" pitchFamily="50" charset="-128"/>
                          <a:ea typeface="+mn-ea"/>
                          <a:cs typeface="Times New Roman" panose="02020603050405020304" pitchFamily="18" charset="0"/>
                        </a:rPr>
                        <a:t>○○プラットフォーム</a:t>
                      </a:r>
                      <a:endParaRPr kumimoji="1" lang="ja-JP" altLang="en-US" sz="1200" b="1" dirty="0">
                        <a:solidFill>
                          <a:srgbClr val="FF0000"/>
                        </a:solidFill>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69325451"/>
                  </a:ext>
                </a:extLst>
              </a:tr>
              <a:tr h="370840">
                <a:tc>
                  <a:txBody>
                    <a:bodyPr/>
                    <a:lstStyle/>
                    <a:p>
                      <a:pPr algn="just">
                        <a:lnSpc>
                          <a:spcPts val="2200"/>
                        </a:lnSpc>
                      </a:pP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just">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zh-CN"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研究科　准教授</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10%</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7679308"/>
                  </a:ext>
                </a:extLst>
              </a:tr>
              <a:tr h="370840">
                <a:tc>
                  <a:txBody>
                    <a:bodyPr/>
                    <a:lstStyle/>
                    <a:p>
                      <a:pPr algn="just">
                        <a:lnSpc>
                          <a:spcPts val="2200"/>
                        </a:lnSpc>
                      </a:pP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just">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研究科　</a:t>
                      </a: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特任助教</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15%</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502588670"/>
                  </a:ext>
                </a:extLst>
              </a:tr>
              <a:tr h="370840">
                <a:tc>
                  <a:txBody>
                    <a:bodyPr/>
                    <a:lstStyle/>
                    <a:p>
                      <a:pPr algn="just">
                        <a:lnSpc>
                          <a:spcPts val="2200"/>
                        </a:lnSpc>
                      </a:pPr>
                      <a:r>
                        <a:rPr lang="ja-JP" sz="1400" kern="10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200" kern="10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just">
                        <a:lnSpc>
                          <a:spcPts val="2200"/>
                        </a:lnSpc>
                      </a:pPr>
                      <a:r>
                        <a:rPr lang="en-US" alt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研究科　</a:t>
                      </a: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研究員</a:t>
                      </a:r>
                      <a:endParaRPr lang="ja-JP" alt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20%</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89184711"/>
                  </a:ext>
                </a:extLst>
              </a:tr>
              <a:tr h="370840">
                <a:tc gridSpan="4">
                  <a:txBody>
                    <a:bodyPr/>
                    <a:lstStyle/>
                    <a:p>
                      <a:pPr algn="just">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メンバー機関（▼▼大学）　</a:t>
                      </a:r>
                      <a:r>
                        <a:rPr lang="ja-JP" altLang="en-US" sz="1400" kern="100" dirty="0">
                          <a:solidFill>
                            <a:srgbClr val="00B0F0"/>
                          </a:solidFill>
                          <a:effectLst/>
                          <a:latin typeface="ＭＳ Ｐゴシック" panose="020B0600070205080204" pitchFamily="50" charset="-128"/>
                          <a:ea typeface="+mn-ea"/>
                          <a:cs typeface="Times New Roman" panose="02020603050405020304" pitchFamily="18" charset="0"/>
                        </a:rPr>
                        <a:t>▽▽プラットフォーム</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04677632"/>
                  </a:ext>
                </a:extLst>
              </a:tr>
              <a:tr h="370840">
                <a:tc>
                  <a:txBody>
                    <a:bodyPr/>
                    <a:lstStyle/>
                    <a:p>
                      <a:pPr algn="just">
                        <a:lnSpc>
                          <a:spcPts val="2200"/>
                        </a:lnSpc>
                      </a:pP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just">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zh-CN"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研究科　教授</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279618502"/>
                  </a:ext>
                </a:extLst>
              </a:tr>
              <a:tr h="370840">
                <a:tc>
                  <a:txBody>
                    <a:bodyPr/>
                    <a:lstStyle/>
                    <a:p>
                      <a:pPr algn="just">
                        <a:lnSpc>
                          <a:spcPts val="2200"/>
                        </a:lnSpc>
                      </a:pP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just">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研究科　</a:t>
                      </a: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准教授</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10%</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037420909"/>
                  </a:ext>
                </a:extLst>
              </a:tr>
              <a:tr h="370840">
                <a:tc>
                  <a:txBody>
                    <a:bodyPr/>
                    <a:lstStyle/>
                    <a:p>
                      <a:pPr algn="just">
                        <a:lnSpc>
                          <a:spcPts val="2200"/>
                        </a:lnSpc>
                      </a:pP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just">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研究科　</a:t>
                      </a: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研究員</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1</a:t>
                      </a:r>
                      <a:r>
                        <a:rPr lang="en-US" alt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a:t>
                      </a: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74766905"/>
                  </a:ext>
                </a:extLst>
              </a:tr>
              <a:tr h="370840">
                <a:tc gridSpan="4">
                  <a:txBody>
                    <a:bodyPr/>
                    <a:lstStyle/>
                    <a:p>
                      <a:pPr algn="just">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コラボ機関（■■大学）　</a:t>
                      </a:r>
                      <a:r>
                        <a:rPr lang="ja-JP" altLang="en-US" sz="1400" kern="100" dirty="0">
                          <a:solidFill>
                            <a:srgbClr val="00B0F0"/>
                          </a:solidFill>
                          <a:effectLst/>
                          <a:latin typeface="ＭＳ Ｐゴシック" panose="020B0600070205080204" pitchFamily="50" charset="-128"/>
                          <a:ea typeface="+mn-ea"/>
                          <a:cs typeface="Times New Roman" panose="02020603050405020304" pitchFamily="18" charset="0"/>
                        </a:rPr>
                        <a:t>□□プラットフォーム</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73162345"/>
                  </a:ext>
                </a:extLst>
              </a:tr>
              <a:tr h="370840">
                <a:tc>
                  <a:txBody>
                    <a:bodyPr/>
                    <a:lstStyle/>
                    <a:p>
                      <a:pPr algn="just">
                        <a:lnSpc>
                          <a:spcPts val="2200"/>
                        </a:lnSpc>
                      </a:pPr>
                      <a:r>
                        <a:rPr lang="ja-JP" sz="1400" kern="10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200" kern="10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just">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□□研究科　教授</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286370759"/>
                  </a:ext>
                </a:extLst>
              </a:tr>
              <a:tr h="370840">
                <a:tc>
                  <a:txBody>
                    <a:bodyPr/>
                    <a:lstStyle/>
                    <a:p>
                      <a:pPr algn="just">
                        <a:lnSpc>
                          <a:spcPts val="2200"/>
                        </a:lnSpc>
                      </a:pP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just">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zh-CN"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研究科　特任</a:t>
                      </a: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研究員</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10%</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89986268"/>
                  </a:ext>
                </a:extLst>
              </a:tr>
              <a:tr h="370840">
                <a:tc>
                  <a:txBody>
                    <a:bodyPr/>
                    <a:lstStyle/>
                    <a:p>
                      <a:pPr algn="just">
                        <a:lnSpc>
                          <a:spcPts val="2200"/>
                        </a:lnSpc>
                      </a:pPr>
                      <a:r>
                        <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氏名</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just">
                        <a:lnSpc>
                          <a:spcPts val="2200"/>
                        </a:lnSpc>
                      </a:pP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zh-CN"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研究科　</a:t>
                      </a:r>
                      <a:r>
                        <a:rPr lang="ja-JP" alt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研究員</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tc>
                  <a:txBody>
                    <a:bodyPr/>
                    <a:lstStyle/>
                    <a:p>
                      <a:pPr algn="ctr">
                        <a:lnSpc>
                          <a:spcPts val="2200"/>
                        </a:lnSpc>
                      </a:pPr>
                      <a:r>
                        <a:rPr lang="en-US" sz="14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10%</a:t>
                      </a:r>
                      <a:endParaRPr lang="ja-JP" sz="12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247320713"/>
                  </a:ext>
                </a:extLst>
              </a:tr>
            </a:tbl>
          </a:graphicData>
        </a:graphic>
      </p:graphicFrame>
      <p:sp>
        <p:nvSpPr>
          <p:cNvPr id="5" name="角丸四角形吹き出し 5393">
            <a:extLst>
              <a:ext uri="{FF2B5EF4-FFF2-40B4-BE49-F238E27FC236}">
                <a16:creationId xmlns:a16="http://schemas.microsoft.com/office/drawing/2014/main" id="{CBF4B4AF-EFFD-4DE1-942C-1F2A6D8E2F5C}"/>
              </a:ext>
            </a:extLst>
          </p:cNvPr>
          <p:cNvSpPr/>
          <p:nvPr/>
        </p:nvSpPr>
        <p:spPr>
          <a:xfrm>
            <a:off x="1608151" y="6165950"/>
            <a:ext cx="2016224" cy="569965"/>
          </a:xfrm>
          <a:prstGeom prst="wedgeRoundRectCallout">
            <a:avLst>
              <a:gd name="adj1" fmla="val -79532"/>
              <a:gd name="adj2" fmla="val -81517"/>
              <a:gd name="adj3" fmla="val 16667"/>
            </a:avLst>
          </a:prstGeom>
          <a:solidFill>
            <a:schemeClr val="bg1"/>
          </a:solidFill>
          <a:ln>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ja-JP" altLang="en-US" sz="1100" kern="100" dirty="0">
                <a:solidFill>
                  <a:srgbClr val="00B0F0"/>
                </a:solidFill>
                <a:effectLst/>
                <a:latin typeface="Century" panose="02040604050505020304" pitchFamily="18" charset="0"/>
                <a:ea typeface="ＭＳ Ｐゴシック" panose="020B0600070205080204" pitchFamily="50" charset="-128"/>
                <a:cs typeface="Times New Roman" panose="02020603050405020304" pitchFamily="18" charset="0"/>
              </a:rPr>
              <a:t>適宜行は増やしてください。</a:t>
            </a:r>
            <a:endParaRPr lang="en-US" altLang="ja-JP" sz="1100" kern="100" dirty="0">
              <a:solidFill>
                <a:srgbClr val="00B0F0"/>
              </a:solidFill>
              <a:effectLst/>
              <a:latin typeface="Century" panose="02040604050505020304" pitchFamily="18" charset="0"/>
              <a:ea typeface="ＭＳ Ｐゴシック" panose="020B0600070205080204" pitchFamily="50" charset="-128"/>
              <a:cs typeface="Times New Roman" panose="02020603050405020304" pitchFamily="18" charset="0"/>
            </a:endParaRPr>
          </a:p>
          <a:p>
            <a:pPr algn="just"/>
            <a:r>
              <a:rPr lang="ja-JP" altLang="en-US" sz="1100" kern="100" dirty="0">
                <a:solidFill>
                  <a:srgbClr val="00B0F0"/>
                </a:solidFill>
                <a:effectLst/>
                <a:latin typeface="Century" panose="02040604050505020304" pitchFamily="18" charset="0"/>
                <a:ea typeface="ＭＳ Ｐゴシック" panose="020B0600070205080204" pitchFamily="50" charset="-128"/>
                <a:cs typeface="Times New Roman" panose="02020603050405020304" pitchFamily="18" charset="0"/>
              </a:rPr>
              <a:t>ページをまたいでも問題ありません。</a:t>
            </a:r>
            <a:endParaRPr lang="ja-JP" sz="1100" kern="100" dirty="0">
              <a:solidFill>
                <a:srgbClr val="000000"/>
              </a:solidFill>
              <a:effectLst/>
              <a:latin typeface="Century" panose="02040604050505020304" pitchFamily="18" charset="0"/>
              <a:ea typeface="ＭＳ Ｐ明朝" panose="02020600040205080304" pitchFamily="18"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626DEC46-A3D5-44BF-A511-10FEA9E59A45}"/>
              </a:ext>
            </a:extLst>
          </p:cNvPr>
          <p:cNvSpPr>
            <a:spLocks noGrp="1"/>
          </p:cNvSpPr>
          <p:nvPr>
            <p:ph type="sldNum" sz="quarter" idx="12"/>
          </p:nvPr>
        </p:nvSpPr>
        <p:spPr/>
        <p:txBody>
          <a:bodyPr/>
          <a:lstStyle/>
          <a:p>
            <a:pPr>
              <a:defRPr/>
            </a:pPr>
            <a:fld id="{ED67F9F1-47E4-4B57-8C92-3A7E612D0C3D}" type="slidenum">
              <a:rPr lang="ja-JP" altLang="en-US" smtClean="0"/>
              <a:pPr>
                <a:defRPr/>
              </a:pPr>
              <a:t>2</a:t>
            </a:fld>
            <a:endParaRPr lang="ja-JP" altLang="en-US" dirty="0"/>
          </a:p>
        </p:txBody>
      </p:sp>
      <p:sp>
        <p:nvSpPr>
          <p:cNvPr id="7" name="テキスト ボックス 6">
            <a:extLst>
              <a:ext uri="{FF2B5EF4-FFF2-40B4-BE49-F238E27FC236}">
                <a16:creationId xmlns:a16="http://schemas.microsoft.com/office/drawing/2014/main" id="{4B3FB689-8784-447A-93B1-3EF0A21D9525}"/>
              </a:ext>
            </a:extLst>
          </p:cNvPr>
          <p:cNvSpPr txBox="1"/>
          <p:nvPr/>
        </p:nvSpPr>
        <p:spPr>
          <a:xfrm>
            <a:off x="421288" y="480981"/>
            <a:ext cx="5590871" cy="400110"/>
          </a:xfrm>
          <a:prstGeom prst="rect">
            <a:avLst/>
          </a:prstGeom>
          <a:solidFill>
            <a:schemeClr val="bg1">
              <a:alpha val="75000"/>
            </a:schemeClr>
          </a:solidFill>
          <a:ln>
            <a:noFill/>
            <a:prstDash val="dash"/>
          </a:ln>
        </p:spPr>
        <p:txBody>
          <a:bodyPr wrap="square" rtlCol="0">
            <a:spAutoFit/>
          </a:bodyPr>
          <a:lstStyle/>
          <a:p>
            <a:pPr marR="0" lvl="0" defTabSz="914400" rtl="0" eaLnBrk="1" fontAlgn="base" latinLnBrk="0" hangingPunct="1">
              <a:lnSpc>
                <a:spcPct val="100000"/>
              </a:lnSpc>
              <a:spcBef>
                <a:spcPct val="0"/>
              </a:spcBef>
              <a:spcAft>
                <a:spcPct val="0"/>
              </a:spcAft>
              <a:buClrTx/>
              <a:buSzTx/>
              <a:tabLst/>
              <a:defRPr/>
            </a:pPr>
            <a:r>
              <a:rPr lang="ja-JP" altLang="en-US" sz="2000" dirty="0"/>
              <a:t>ユニット名：</a:t>
            </a:r>
            <a:r>
              <a:rPr lang="ja-JP" altLang="en-US" sz="2000" dirty="0">
                <a:solidFill>
                  <a:srgbClr val="00B0F0"/>
                </a:solidFill>
              </a:rPr>
              <a:t>●●●●●●</a:t>
            </a:r>
            <a:endParaRPr lang="en-US" altLang="ja-JP" sz="2000" dirty="0">
              <a:solidFill>
                <a:srgbClr val="00B0F0"/>
              </a:solidFill>
            </a:endParaRPr>
          </a:p>
        </p:txBody>
      </p:sp>
      <p:sp>
        <p:nvSpPr>
          <p:cNvPr id="8" name="角丸四角形吹き出し 5393">
            <a:extLst>
              <a:ext uri="{FF2B5EF4-FFF2-40B4-BE49-F238E27FC236}">
                <a16:creationId xmlns:a16="http://schemas.microsoft.com/office/drawing/2014/main" id="{DD581C71-5E43-4432-B439-B57D275C66D7}"/>
              </a:ext>
            </a:extLst>
          </p:cNvPr>
          <p:cNvSpPr/>
          <p:nvPr/>
        </p:nvSpPr>
        <p:spPr>
          <a:xfrm>
            <a:off x="4860032" y="5823952"/>
            <a:ext cx="3503266" cy="911963"/>
          </a:xfrm>
          <a:prstGeom prst="wedgeRoundRectCallout">
            <a:avLst>
              <a:gd name="adj1" fmla="val -70592"/>
              <a:gd name="adj2" fmla="val -171163"/>
              <a:gd name="adj3" fmla="val 16667"/>
            </a:avLst>
          </a:prstGeom>
          <a:solidFill>
            <a:schemeClr val="bg1"/>
          </a:solidFill>
          <a:ln>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ja-JP" altLang="en-US" sz="1100" kern="100" dirty="0">
                <a:solidFill>
                  <a:srgbClr val="00B0F0"/>
                </a:solidFill>
                <a:effectLst/>
                <a:latin typeface="Century" panose="02040604050505020304" pitchFamily="18" charset="0"/>
                <a:ea typeface="ＭＳ Ｐゴシック" panose="020B0600070205080204" pitchFamily="50" charset="-128"/>
                <a:cs typeface="Times New Roman" panose="02020603050405020304" pitchFamily="18" charset="0"/>
              </a:rPr>
              <a:t>コラボ機関で、スタートアップ・エコシステム形成支援のプラットフォームに所属していない場合は空白にしてください。</a:t>
            </a:r>
            <a:r>
              <a:rPr lang="en-US" sz="1100" kern="100" dirty="0">
                <a:solidFill>
                  <a:srgbClr val="00B0F0"/>
                </a:solidFill>
                <a:effectLst/>
                <a:latin typeface="ＭＳ Ｐゴシック" panose="020B0600070205080204" pitchFamily="50" charset="-128"/>
                <a:ea typeface="ＭＳ Ｐ明朝" panose="02020600040205080304" pitchFamily="18" charset="-128"/>
                <a:cs typeface="Times New Roman" panose="02020603050405020304" pitchFamily="18" charset="0"/>
              </a:rPr>
              <a:t> </a:t>
            </a:r>
            <a:endParaRPr lang="ja-JP" sz="1100" kern="100" dirty="0">
              <a:solidFill>
                <a:srgbClr val="000000"/>
              </a:solidFill>
              <a:effectLst/>
              <a:latin typeface="Century" panose="02040604050505020304" pitchFamily="18" charset="0"/>
              <a:ea typeface="ＭＳ Ｐ明朝" panose="02020600040205080304" pitchFamily="18" charset="-128"/>
              <a:cs typeface="Times New Roman" panose="02020603050405020304" pitchFamily="18" charset="0"/>
            </a:endParaRPr>
          </a:p>
        </p:txBody>
      </p:sp>
    </p:spTree>
    <p:extLst>
      <p:ext uri="{BB962C8B-B14F-4D97-AF65-F5344CB8AC3E}">
        <p14:creationId xmlns:p14="http://schemas.microsoft.com/office/powerpoint/2010/main" val="1058514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a:t>
            </a:r>
            <a:r>
              <a:rPr kumimoji="1" lang="ja-JP" altLang="en-US" sz="2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．全体概要</a:t>
            </a:r>
            <a:endParaRPr kumimoji="1" lang="en-US" altLang="ja-JP" sz="2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5" name="Text Box 21">
            <a:extLst>
              <a:ext uri="{FF2B5EF4-FFF2-40B4-BE49-F238E27FC236}">
                <a16:creationId xmlns:a16="http://schemas.microsoft.com/office/drawing/2014/main" id="{8F3C1D5F-BA4B-4024-9F4C-91F83A72FF76}"/>
              </a:ext>
            </a:extLst>
          </p:cNvPr>
          <p:cNvSpPr txBox="1">
            <a:spLocks noChangeArrowheads="1"/>
          </p:cNvSpPr>
          <p:nvPr/>
        </p:nvSpPr>
        <p:spPr bwMode="auto">
          <a:xfrm>
            <a:off x="368278" y="1412776"/>
            <a:ext cx="8407444" cy="707886"/>
          </a:xfrm>
          <a:prstGeom prst="rect">
            <a:avLst/>
          </a:prstGeom>
          <a:noFill/>
          <a:ln w="28575">
            <a:solidFill>
              <a:srgbClr val="00B0F0"/>
            </a:solidFill>
            <a:prstDash val="sysDash"/>
          </a:ln>
          <a:effectLst/>
        </p:spPr>
        <p:txBody>
          <a:bodyPr wrap="square">
            <a:spAutoFit/>
          </a:bodyPr>
          <a:lstStyle>
            <a:lvl1pPr marL="342886" indent="-342886" algn="l" defTabSz="457181" rtl="0" eaLnBrk="1" latinLnBrk="0" hangingPunct="1">
              <a:spcBef>
                <a:spcPct val="20000"/>
              </a:spcBef>
              <a:buFont typeface="Arial" panose="020B0604020202020204" pitchFamily="34" charset="0"/>
              <a:buChar char="•"/>
              <a:defRPr kumimoji="1" sz="3200" kern="1200">
                <a:solidFill>
                  <a:srgbClr val="141414"/>
                </a:solidFill>
                <a:latin typeface="Calibri" panose="020F0502020204030204" pitchFamily="34" charset="0"/>
                <a:ea typeface="ＭＳ Ｐゴシック" panose="020B0600070205080204" pitchFamily="50" charset="-128"/>
                <a:cs typeface="+mn-cs"/>
              </a:defRPr>
            </a:lvl1pPr>
            <a:lvl2pPr marL="742950" indent="-285750" algn="l" defTabSz="457181" rtl="0" eaLnBrk="1" latinLnBrk="0" hangingPunct="1">
              <a:spcBef>
                <a:spcPct val="20000"/>
              </a:spcBef>
              <a:buFont typeface="Arial" panose="020B0604020202020204" pitchFamily="34" charset="0"/>
              <a:buChar char="–"/>
              <a:defRPr kumimoji="1" sz="2800" kern="1200">
                <a:solidFill>
                  <a:srgbClr val="141414"/>
                </a:solidFill>
                <a:latin typeface="Calibri" panose="020F0502020204030204" pitchFamily="34" charset="0"/>
                <a:ea typeface="ＭＳ Ｐゴシック" panose="020B0600070205080204" pitchFamily="50" charset="-128"/>
                <a:cs typeface="+mn-cs"/>
              </a:defRPr>
            </a:lvl2pPr>
            <a:lvl3pPr marL="1143000" indent="-228600" algn="l" defTabSz="457181" rtl="0" eaLnBrk="1" latinLnBrk="0" hangingPunct="1">
              <a:spcBef>
                <a:spcPct val="20000"/>
              </a:spcBef>
              <a:buFont typeface="Arial" panose="020B0604020202020204" pitchFamily="34" charset="0"/>
              <a:buChar char="•"/>
              <a:defRPr kumimoji="1" sz="2400" kern="1200">
                <a:solidFill>
                  <a:srgbClr val="141414"/>
                </a:solidFill>
                <a:latin typeface="Calibri" panose="020F0502020204030204" pitchFamily="34" charset="0"/>
                <a:ea typeface="ＭＳ Ｐゴシック" panose="020B0600070205080204" pitchFamily="50" charset="-128"/>
                <a:cs typeface="+mn-cs"/>
              </a:defRPr>
            </a:lvl3pPr>
            <a:lvl4pPr marL="16002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4pPr>
            <a:lvl5pPr marL="20574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5pPr>
            <a:lvl6pPr marL="25146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6pPr>
            <a:lvl7pPr marL="29718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7pPr>
            <a:lvl8pPr marL="34290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8pPr>
            <a:lvl9pPr marL="38862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9pPr>
          </a:lstStyle>
          <a:p>
            <a:pPr marL="316518" marR="0" lvl="0" indent="0" algn="l" defTabSz="422024"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srgbClr val="00B0F0"/>
                </a:solidFill>
                <a:effectLst/>
                <a:uLnTx/>
                <a:uFillTx/>
                <a:latin typeface="ＭＳ Ｐゴシック" panose="020B0600070205080204" pitchFamily="50" charset="-128"/>
                <a:ea typeface="ＭＳ Ｐゴシック" panose="020B0600070205080204" pitchFamily="50" charset="-128"/>
                <a:cs typeface="+mn-cs"/>
              </a:rPr>
              <a:t>ユニットの目指す姿や取組内容について、本スライド１枚全体概要を記載してください。</a:t>
            </a:r>
          </a:p>
        </p:txBody>
      </p:sp>
      <p:sp>
        <p:nvSpPr>
          <p:cNvPr id="6" name="スライド番号プレースホルダー 1">
            <a:extLst>
              <a:ext uri="{FF2B5EF4-FFF2-40B4-BE49-F238E27FC236}">
                <a16:creationId xmlns:a16="http://schemas.microsoft.com/office/drawing/2014/main" id="{EA82AC69-DE13-8900-8092-E1421BEDEC44}"/>
              </a:ext>
            </a:extLst>
          </p:cNvPr>
          <p:cNvSpPr>
            <a:spLocks noGrp="1"/>
          </p:cNvSpPr>
          <p:nvPr>
            <p:ph type="sldNum" sz="quarter" idx="12"/>
          </p:nvPr>
        </p:nvSpPr>
        <p:spPr>
          <a:xfrm>
            <a:off x="7010400" y="0"/>
            <a:ext cx="2133600" cy="365125"/>
          </a:xfrm>
        </p:spPr>
        <p:txBody>
          <a:bodyPr/>
          <a:lstStyle/>
          <a:p>
            <a:pPr>
              <a:defRPr/>
            </a:pPr>
            <a:fld id="{ED67F9F1-47E4-4B57-8C92-3A7E612D0C3D}" type="slidenum">
              <a:rPr lang="ja-JP" altLang="en-US" smtClean="0"/>
              <a:pPr>
                <a:defRPr/>
              </a:pPr>
              <a:t>3</a:t>
            </a:fld>
            <a:endParaRPr lang="ja-JP" altLang="en-US" dirty="0"/>
          </a:p>
        </p:txBody>
      </p:sp>
    </p:spTree>
    <p:extLst>
      <p:ext uri="{BB962C8B-B14F-4D97-AF65-F5344CB8AC3E}">
        <p14:creationId xmlns:p14="http://schemas.microsoft.com/office/powerpoint/2010/main" val="1361946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2400" b="1" dirty="0">
                <a:solidFill>
                  <a:schemeClr val="bg1"/>
                </a:solidFill>
                <a:latin typeface="Meiryo UI" panose="020B0604030504040204" pitchFamily="50" charset="-128"/>
                <a:ea typeface="Meiryo UI" panose="020B0604030504040204" pitchFamily="50" charset="-128"/>
              </a:rPr>
              <a:t>３</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a:t>
            </a:r>
            <a:r>
              <a:rPr lang="ja-JP" altLang="en-US" sz="2400" b="1" dirty="0">
                <a:solidFill>
                  <a:schemeClr val="bg1"/>
                </a:solidFill>
                <a:latin typeface="Meiryo UI" panose="020B0604030504040204" pitchFamily="50" charset="-128"/>
                <a:ea typeface="Meiryo UI" panose="020B0604030504040204" pitchFamily="50" charset="-128"/>
              </a:rPr>
              <a:t>実施状況と</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課題</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 name="Text Box 21">
            <a:extLst>
              <a:ext uri="{FF2B5EF4-FFF2-40B4-BE49-F238E27FC236}">
                <a16:creationId xmlns:a16="http://schemas.microsoft.com/office/drawing/2014/main" id="{8F3C1D5F-BA4B-4024-9F4C-91F83A72FF76}"/>
              </a:ext>
            </a:extLst>
          </p:cNvPr>
          <p:cNvSpPr txBox="1">
            <a:spLocks noChangeArrowheads="1"/>
          </p:cNvSpPr>
          <p:nvPr/>
        </p:nvSpPr>
        <p:spPr bwMode="auto">
          <a:xfrm>
            <a:off x="368278" y="1412776"/>
            <a:ext cx="8407444" cy="3600986"/>
          </a:xfrm>
          <a:prstGeom prst="rect">
            <a:avLst/>
          </a:prstGeom>
          <a:noFill/>
          <a:ln w="28575">
            <a:solidFill>
              <a:srgbClr val="00B0F0"/>
            </a:solidFill>
            <a:prstDash val="sysDash"/>
          </a:ln>
          <a:effectLst/>
        </p:spPr>
        <p:txBody>
          <a:bodyPr wrap="square">
            <a:spAutoFit/>
          </a:bodyPr>
          <a:lstStyle>
            <a:lvl1pPr marL="342886" indent="-342886" algn="l" defTabSz="457181" rtl="0" eaLnBrk="1" latinLnBrk="0" hangingPunct="1">
              <a:spcBef>
                <a:spcPct val="20000"/>
              </a:spcBef>
              <a:buFont typeface="Arial" panose="020B0604020202020204" pitchFamily="34" charset="0"/>
              <a:buChar char="•"/>
              <a:defRPr kumimoji="1" sz="3200" kern="1200">
                <a:solidFill>
                  <a:srgbClr val="141414"/>
                </a:solidFill>
                <a:latin typeface="Calibri" panose="020F0502020204030204" pitchFamily="34" charset="0"/>
                <a:ea typeface="ＭＳ Ｐゴシック" panose="020B0600070205080204" pitchFamily="50" charset="-128"/>
                <a:cs typeface="+mn-cs"/>
              </a:defRPr>
            </a:lvl1pPr>
            <a:lvl2pPr marL="742950" indent="-285750" algn="l" defTabSz="457181" rtl="0" eaLnBrk="1" latinLnBrk="0" hangingPunct="1">
              <a:spcBef>
                <a:spcPct val="20000"/>
              </a:spcBef>
              <a:buFont typeface="Arial" panose="020B0604020202020204" pitchFamily="34" charset="0"/>
              <a:buChar char="–"/>
              <a:defRPr kumimoji="1" sz="2800" kern="1200">
                <a:solidFill>
                  <a:srgbClr val="141414"/>
                </a:solidFill>
                <a:latin typeface="Calibri" panose="020F0502020204030204" pitchFamily="34" charset="0"/>
                <a:ea typeface="ＭＳ Ｐゴシック" panose="020B0600070205080204" pitchFamily="50" charset="-128"/>
                <a:cs typeface="+mn-cs"/>
              </a:defRPr>
            </a:lvl2pPr>
            <a:lvl3pPr marL="1143000" indent="-228600" algn="l" defTabSz="457181" rtl="0" eaLnBrk="1" latinLnBrk="0" hangingPunct="1">
              <a:spcBef>
                <a:spcPct val="20000"/>
              </a:spcBef>
              <a:buFont typeface="Arial" panose="020B0604020202020204" pitchFamily="34" charset="0"/>
              <a:buChar char="•"/>
              <a:defRPr kumimoji="1" sz="2400" kern="1200">
                <a:solidFill>
                  <a:srgbClr val="141414"/>
                </a:solidFill>
                <a:latin typeface="Calibri" panose="020F0502020204030204" pitchFamily="34" charset="0"/>
                <a:ea typeface="ＭＳ Ｐゴシック" panose="020B0600070205080204" pitchFamily="50" charset="-128"/>
                <a:cs typeface="+mn-cs"/>
              </a:defRPr>
            </a:lvl3pPr>
            <a:lvl4pPr marL="16002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4pPr>
            <a:lvl5pPr marL="20574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5pPr>
            <a:lvl6pPr marL="25146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6pPr>
            <a:lvl7pPr marL="29718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7pPr>
            <a:lvl8pPr marL="34290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8pPr>
            <a:lvl9pPr marL="38862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9pPr>
          </a:lstStyle>
          <a:p>
            <a:pPr marL="316518" indent="0" defTabSz="422024" fontAlgn="auto">
              <a:spcAft>
                <a:spcPts val="0"/>
              </a:spcAft>
              <a:buNone/>
              <a:defRPr/>
            </a:pPr>
            <a:r>
              <a:rPr lang="ja-JP" altLang="en-US" sz="2000" dirty="0">
                <a:solidFill>
                  <a:srgbClr val="00B0F0"/>
                </a:solidFill>
                <a:latin typeface="ＭＳ Ｐゴシック" panose="020B0600070205080204" pitchFamily="50" charset="-128"/>
              </a:rPr>
              <a:t>以下の２点について、ユニット内の現状の取組状況をもとに課題を抽出し、分析してください。</a:t>
            </a:r>
            <a:br>
              <a:rPr lang="en-US" altLang="ja-JP" sz="2000" dirty="0">
                <a:solidFill>
                  <a:srgbClr val="00B0F0"/>
                </a:solidFill>
                <a:latin typeface="ＭＳ Ｐゴシック" panose="020B0600070205080204" pitchFamily="50" charset="-128"/>
              </a:rPr>
            </a:br>
            <a:endParaRPr lang="en-US" altLang="ja-JP" sz="2000" dirty="0">
              <a:solidFill>
                <a:srgbClr val="00B0F0"/>
              </a:solidFill>
              <a:latin typeface="ＭＳ Ｐゴシック" panose="020B0600070205080204" pitchFamily="50" charset="-128"/>
            </a:endParaRPr>
          </a:p>
          <a:p>
            <a:pPr marL="773718" indent="-457200" defTabSz="422024" fontAlgn="auto">
              <a:spcAft>
                <a:spcPts val="0"/>
              </a:spcAft>
              <a:buFont typeface="+mj-lt"/>
              <a:buAutoNum type="arabicPeriod"/>
              <a:defRPr/>
            </a:pPr>
            <a:r>
              <a:rPr lang="ja-JP" altLang="en-US" sz="2000" dirty="0">
                <a:solidFill>
                  <a:srgbClr val="00B0F0"/>
                </a:solidFill>
                <a:latin typeface="ＭＳ Ｐゴシック" panose="020B0600070205080204" pitchFamily="50" charset="-128"/>
              </a:rPr>
              <a:t>コンピテンシーの形成段階におけるアントレプレナーシップ人材育成プログラムの現在の実施状況や裾野拡大に向けた取組状況と、それらをもとに抽出、分析した課題について</a:t>
            </a:r>
            <a:br>
              <a:rPr lang="en-US" altLang="ja-JP" sz="2000" dirty="0">
                <a:solidFill>
                  <a:srgbClr val="00B0F0"/>
                </a:solidFill>
                <a:latin typeface="ＭＳ Ｐゴシック" panose="020B0600070205080204" pitchFamily="50" charset="-128"/>
              </a:rPr>
            </a:br>
            <a:r>
              <a:rPr lang="en-US" altLang="ja-JP" sz="2000" dirty="0">
                <a:solidFill>
                  <a:srgbClr val="00B0F0"/>
                </a:solidFill>
                <a:latin typeface="ＭＳ Ｐゴシック" panose="020B0600070205080204" pitchFamily="50" charset="-128"/>
              </a:rPr>
              <a:t>※</a:t>
            </a:r>
            <a:r>
              <a:rPr lang="ja-JP" altLang="en-US" sz="2000" dirty="0">
                <a:solidFill>
                  <a:srgbClr val="00B0F0"/>
                </a:solidFill>
                <a:latin typeface="ＭＳ Ｐゴシック" panose="020B0600070205080204" pitchFamily="50" charset="-128"/>
              </a:rPr>
              <a:t>既に裾野拡大に向け、全国の学生を対象としたプログラムの取組があれば、それについても触れること。</a:t>
            </a:r>
            <a:br>
              <a:rPr lang="en-US" altLang="ja-JP" sz="2000" dirty="0">
                <a:solidFill>
                  <a:srgbClr val="00B0F0"/>
                </a:solidFill>
                <a:latin typeface="ＭＳ Ｐゴシック" panose="020B0600070205080204" pitchFamily="50" charset="-128"/>
              </a:rPr>
            </a:br>
            <a:endParaRPr lang="en-US" altLang="ja-JP" sz="2000" dirty="0">
              <a:solidFill>
                <a:srgbClr val="00B0F0"/>
              </a:solidFill>
              <a:latin typeface="ＭＳ Ｐゴシック" panose="020B0600070205080204" pitchFamily="50" charset="-128"/>
            </a:endParaRPr>
          </a:p>
          <a:p>
            <a:pPr marL="773718" indent="-457200" defTabSz="422024" fontAlgn="auto">
              <a:spcAft>
                <a:spcPts val="0"/>
              </a:spcAft>
              <a:buFont typeface="+mj-lt"/>
              <a:buAutoNum type="arabicPeriod"/>
              <a:defRPr/>
            </a:pPr>
            <a:r>
              <a:rPr lang="en-US" altLang="ja-JP" sz="2000" dirty="0">
                <a:solidFill>
                  <a:srgbClr val="00B0F0"/>
                </a:solidFill>
                <a:latin typeface="ＭＳ Ｐゴシック" panose="020B0600070205080204" pitchFamily="50" charset="-128"/>
              </a:rPr>
              <a:t>PF</a:t>
            </a:r>
            <a:r>
              <a:rPr lang="ja-JP" altLang="en-US" sz="2000" dirty="0">
                <a:solidFill>
                  <a:srgbClr val="00B0F0"/>
                </a:solidFill>
                <a:latin typeface="ＭＳ Ｐゴシック" panose="020B0600070205080204" pitchFamily="50" charset="-128"/>
              </a:rPr>
              <a:t>間や</a:t>
            </a:r>
            <a:r>
              <a:rPr lang="en-US" altLang="ja-JP" sz="2000" dirty="0">
                <a:solidFill>
                  <a:srgbClr val="00B0F0"/>
                </a:solidFill>
                <a:latin typeface="ＭＳ Ｐゴシック" panose="020B0600070205080204" pitchFamily="50" charset="-128"/>
              </a:rPr>
              <a:t>PF</a:t>
            </a:r>
            <a:r>
              <a:rPr lang="ja-JP" altLang="en-US" sz="2000" dirty="0">
                <a:solidFill>
                  <a:srgbClr val="00B0F0"/>
                </a:solidFill>
                <a:latin typeface="ＭＳ Ｐゴシック" panose="020B0600070205080204" pitchFamily="50" charset="-128"/>
              </a:rPr>
              <a:t>外との学生や教職員等の現状のネットワークやコミュニティ等の構築状況について</a:t>
            </a:r>
          </a:p>
        </p:txBody>
      </p:sp>
      <p:sp>
        <p:nvSpPr>
          <p:cNvPr id="2" name="スライド番号プレースホルダー 1">
            <a:extLst>
              <a:ext uri="{FF2B5EF4-FFF2-40B4-BE49-F238E27FC236}">
                <a16:creationId xmlns:a16="http://schemas.microsoft.com/office/drawing/2014/main" id="{ED1591ED-E6AF-4C13-820D-D7EB96544C18}"/>
              </a:ext>
            </a:extLst>
          </p:cNvPr>
          <p:cNvSpPr>
            <a:spLocks noGrp="1"/>
          </p:cNvSpPr>
          <p:nvPr>
            <p:ph type="sldNum" sz="quarter" idx="12"/>
          </p:nvPr>
        </p:nvSpPr>
        <p:spPr/>
        <p:txBody>
          <a:bodyPr/>
          <a:lstStyle/>
          <a:p>
            <a:pPr>
              <a:defRPr/>
            </a:pPr>
            <a:fld id="{ED67F9F1-47E4-4B57-8C92-3A7E612D0C3D}" type="slidenum">
              <a:rPr lang="ja-JP" altLang="en-US" smtClean="0"/>
              <a:pPr>
                <a:defRPr/>
              </a:pPr>
              <a:t>4</a:t>
            </a:fld>
            <a:endParaRPr lang="ja-JP" altLang="en-US" dirty="0"/>
          </a:p>
        </p:txBody>
      </p:sp>
    </p:spTree>
    <p:extLst>
      <p:ext uri="{BB962C8B-B14F-4D97-AF65-F5344CB8AC3E}">
        <p14:creationId xmlns:p14="http://schemas.microsoft.com/office/powerpoint/2010/main" val="1392599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４．目指す姿</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 name="Text Box 21">
            <a:extLst>
              <a:ext uri="{FF2B5EF4-FFF2-40B4-BE49-F238E27FC236}">
                <a16:creationId xmlns:a16="http://schemas.microsoft.com/office/drawing/2014/main" id="{8F3C1D5F-BA4B-4024-9F4C-91F83A72FF76}"/>
              </a:ext>
            </a:extLst>
          </p:cNvPr>
          <p:cNvSpPr txBox="1">
            <a:spLocks noChangeArrowheads="1"/>
          </p:cNvSpPr>
          <p:nvPr/>
        </p:nvSpPr>
        <p:spPr bwMode="auto">
          <a:xfrm>
            <a:off x="368278" y="690581"/>
            <a:ext cx="8407444" cy="4955203"/>
          </a:xfrm>
          <a:prstGeom prst="rect">
            <a:avLst/>
          </a:prstGeom>
          <a:noFill/>
          <a:ln w="28575">
            <a:solidFill>
              <a:srgbClr val="00B0F0"/>
            </a:solidFill>
            <a:prstDash val="sysDash"/>
          </a:ln>
          <a:effectLst/>
        </p:spPr>
        <p:txBody>
          <a:bodyPr wrap="square">
            <a:spAutoFit/>
          </a:bodyPr>
          <a:lstStyle>
            <a:lvl1pPr marL="342886" indent="-342886" algn="l" defTabSz="457181" rtl="0" eaLnBrk="1" latinLnBrk="0" hangingPunct="1">
              <a:spcBef>
                <a:spcPct val="20000"/>
              </a:spcBef>
              <a:buFont typeface="Arial" panose="020B0604020202020204" pitchFamily="34" charset="0"/>
              <a:buChar char="•"/>
              <a:defRPr kumimoji="1" sz="3200" kern="1200">
                <a:solidFill>
                  <a:srgbClr val="141414"/>
                </a:solidFill>
                <a:latin typeface="Calibri" panose="020F0502020204030204" pitchFamily="34" charset="0"/>
                <a:ea typeface="ＭＳ Ｐゴシック" panose="020B0600070205080204" pitchFamily="50" charset="-128"/>
                <a:cs typeface="+mn-cs"/>
              </a:defRPr>
            </a:lvl1pPr>
            <a:lvl2pPr marL="742950" indent="-285750" algn="l" defTabSz="457181" rtl="0" eaLnBrk="1" latinLnBrk="0" hangingPunct="1">
              <a:spcBef>
                <a:spcPct val="20000"/>
              </a:spcBef>
              <a:buFont typeface="Arial" panose="020B0604020202020204" pitchFamily="34" charset="0"/>
              <a:buChar char="–"/>
              <a:defRPr kumimoji="1" sz="2800" kern="1200">
                <a:solidFill>
                  <a:srgbClr val="141414"/>
                </a:solidFill>
                <a:latin typeface="Calibri" panose="020F0502020204030204" pitchFamily="34" charset="0"/>
                <a:ea typeface="ＭＳ Ｐゴシック" panose="020B0600070205080204" pitchFamily="50" charset="-128"/>
                <a:cs typeface="+mn-cs"/>
              </a:defRPr>
            </a:lvl2pPr>
            <a:lvl3pPr marL="1143000" indent="-228600" algn="l" defTabSz="457181" rtl="0" eaLnBrk="1" latinLnBrk="0" hangingPunct="1">
              <a:spcBef>
                <a:spcPct val="20000"/>
              </a:spcBef>
              <a:buFont typeface="Arial" panose="020B0604020202020204" pitchFamily="34" charset="0"/>
              <a:buChar char="•"/>
              <a:defRPr kumimoji="1" sz="2400" kern="1200">
                <a:solidFill>
                  <a:srgbClr val="141414"/>
                </a:solidFill>
                <a:latin typeface="Calibri" panose="020F0502020204030204" pitchFamily="34" charset="0"/>
                <a:ea typeface="ＭＳ Ｐゴシック" panose="020B0600070205080204" pitchFamily="50" charset="-128"/>
                <a:cs typeface="+mn-cs"/>
              </a:defRPr>
            </a:lvl3pPr>
            <a:lvl4pPr marL="16002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4pPr>
            <a:lvl5pPr marL="20574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5pPr>
            <a:lvl6pPr marL="25146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6pPr>
            <a:lvl7pPr marL="29718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7pPr>
            <a:lvl8pPr marL="34290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8pPr>
            <a:lvl9pPr marL="38862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9pPr>
          </a:lstStyle>
          <a:p>
            <a:pPr marL="316518" indent="0" defTabSz="422024" fontAlgn="auto">
              <a:spcAft>
                <a:spcPts val="0"/>
              </a:spcAft>
              <a:buNone/>
              <a:defRPr/>
            </a:pPr>
            <a:r>
              <a:rPr lang="ja-JP" altLang="en-US" sz="2000" u="sng" dirty="0">
                <a:solidFill>
                  <a:srgbClr val="00B0F0"/>
                </a:solidFill>
                <a:latin typeface="ＭＳ Ｐゴシック" panose="020B0600070205080204" pitchFamily="50" charset="-128"/>
              </a:rPr>
              <a:t>３．実施状況と課題</a:t>
            </a:r>
            <a:r>
              <a:rPr lang="ja-JP" altLang="en-US" sz="2000" dirty="0">
                <a:solidFill>
                  <a:srgbClr val="00B0F0"/>
                </a:solidFill>
                <a:latin typeface="ＭＳ Ｐゴシック" panose="020B0600070205080204" pitchFamily="50" charset="-128"/>
              </a:rPr>
              <a:t>を踏まえて、ユニットとして本取組を実施する上での</a:t>
            </a:r>
            <a:br>
              <a:rPr lang="en-US" altLang="ja-JP" sz="2000" dirty="0">
                <a:solidFill>
                  <a:srgbClr val="00B0F0"/>
                </a:solidFill>
                <a:latin typeface="ＭＳ Ｐゴシック" panose="020B0600070205080204" pitchFamily="50" charset="-128"/>
              </a:rPr>
            </a:br>
            <a:r>
              <a:rPr lang="ja-JP" altLang="en-US" sz="2000" dirty="0">
                <a:solidFill>
                  <a:srgbClr val="00B0F0"/>
                </a:solidFill>
                <a:latin typeface="ＭＳ Ｐゴシック" panose="020B0600070205080204" pitchFamily="50" charset="-128"/>
              </a:rPr>
              <a:t>目指す姿を記載してください。</a:t>
            </a:r>
            <a:endParaRPr lang="en-US" altLang="ja-JP" sz="2000" dirty="0">
              <a:solidFill>
                <a:srgbClr val="00B0F0"/>
              </a:solidFill>
              <a:latin typeface="ＭＳ Ｐゴシック" panose="020B0600070205080204" pitchFamily="50" charset="-128"/>
            </a:endParaRPr>
          </a:p>
          <a:p>
            <a:pPr marL="316518" indent="0" defTabSz="422024" fontAlgn="auto">
              <a:spcAft>
                <a:spcPts val="0"/>
              </a:spcAft>
              <a:buNone/>
              <a:defRPr/>
            </a:pPr>
            <a:r>
              <a:rPr lang="ja-JP" altLang="en-US" sz="2000" dirty="0">
                <a:solidFill>
                  <a:srgbClr val="00B0F0"/>
                </a:solidFill>
                <a:latin typeface="ＭＳ Ｐゴシック" panose="020B0600070205080204" pitchFamily="50" charset="-128"/>
              </a:rPr>
              <a:t>なお、記載に当たっては以下の観点を含めてください。</a:t>
            </a:r>
            <a:endParaRPr lang="en-US" altLang="ja-JP" sz="20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ユニットの目指す姿について</a:t>
            </a: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本取組で育成を目指す人材像について</a:t>
            </a: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どのような学生を受講対象とするのかについて</a:t>
            </a: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受講者や教職員等へ提供する価値について</a:t>
            </a: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支援終了時点までに目指す年間及び累計の受講者数の目標について</a:t>
            </a: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目標とする受講者数の内訳について（特に①リーダー機関が所属するプラットフォームに参画している大学・高専の学生の割合、②リーダー機関・メンバー機関の大学・高専の学生の割合の目標（〇〇％以下等））</a:t>
            </a: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上記を達成するためのマイルストーンについて</a:t>
            </a:r>
            <a:endParaRPr lang="en-US" altLang="ja-JP" sz="2000" dirty="0">
              <a:solidFill>
                <a:srgbClr val="00B0F0"/>
              </a:solidFill>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ED1591ED-E6AF-4C13-820D-D7EB96544C18}"/>
              </a:ext>
            </a:extLst>
          </p:cNvPr>
          <p:cNvSpPr>
            <a:spLocks noGrp="1"/>
          </p:cNvSpPr>
          <p:nvPr>
            <p:ph type="sldNum" sz="quarter" idx="12"/>
          </p:nvPr>
        </p:nvSpPr>
        <p:spPr/>
        <p:txBody>
          <a:bodyPr/>
          <a:lstStyle/>
          <a:p>
            <a:pPr>
              <a:defRPr/>
            </a:pPr>
            <a:fld id="{ED67F9F1-47E4-4B57-8C92-3A7E612D0C3D}" type="slidenum">
              <a:rPr lang="ja-JP" altLang="en-US" smtClean="0"/>
              <a:pPr>
                <a:defRPr/>
              </a:pPr>
              <a:t>5</a:t>
            </a:fld>
            <a:endParaRPr lang="ja-JP" altLang="en-US"/>
          </a:p>
        </p:txBody>
      </p:sp>
      <p:sp>
        <p:nvSpPr>
          <p:cNvPr id="6" name="角丸四角形吹き出し 5393">
            <a:extLst>
              <a:ext uri="{FF2B5EF4-FFF2-40B4-BE49-F238E27FC236}">
                <a16:creationId xmlns:a16="http://schemas.microsoft.com/office/drawing/2014/main" id="{1028A31D-F927-0262-EE6E-6B74C830E110}"/>
              </a:ext>
            </a:extLst>
          </p:cNvPr>
          <p:cNvSpPr/>
          <p:nvPr/>
        </p:nvSpPr>
        <p:spPr>
          <a:xfrm>
            <a:off x="3779912" y="5805264"/>
            <a:ext cx="3936007" cy="917011"/>
          </a:xfrm>
          <a:prstGeom prst="wedgeRoundRectCallout">
            <a:avLst>
              <a:gd name="adj1" fmla="val 30791"/>
              <a:gd name="adj2" fmla="val -128343"/>
              <a:gd name="adj3" fmla="val 16667"/>
            </a:avLst>
          </a:prstGeom>
          <a:solidFill>
            <a:schemeClr val="bg1"/>
          </a:solidFill>
          <a:ln>
            <a:solidFill>
              <a:srgbClr val="00B0F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ja-JP" altLang="en-US" sz="1100" kern="100" dirty="0">
                <a:solidFill>
                  <a:srgbClr val="00B0F0"/>
                </a:solidFill>
                <a:effectLst/>
                <a:latin typeface="+mn-ea"/>
                <a:cs typeface="Times New Roman" panose="02020603050405020304" pitchFamily="18" charset="0"/>
              </a:rPr>
              <a:t>前提： </a:t>
            </a:r>
            <a:r>
              <a:rPr lang="en-US" altLang="ja-JP" sz="1100" kern="100" dirty="0">
                <a:solidFill>
                  <a:srgbClr val="00B0F0"/>
                </a:solidFill>
                <a:effectLst/>
                <a:latin typeface="+mn-ea"/>
                <a:cs typeface="Times New Roman" panose="02020603050405020304" pitchFamily="18" charset="0"/>
              </a:rPr>
              <a:t>X PF</a:t>
            </a:r>
            <a:r>
              <a:rPr lang="ja-JP" altLang="en-US" sz="1100" kern="100" dirty="0">
                <a:solidFill>
                  <a:srgbClr val="00B0F0"/>
                </a:solidFill>
                <a:effectLst/>
                <a:latin typeface="+mn-ea"/>
                <a:cs typeface="Times New Roman" panose="02020603050405020304" pitchFamily="18" charset="0"/>
              </a:rPr>
              <a:t>に属している</a:t>
            </a:r>
            <a:r>
              <a:rPr lang="en-US" altLang="ja-JP" sz="1100" kern="100" dirty="0">
                <a:solidFill>
                  <a:srgbClr val="00B0F0"/>
                </a:solidFill>
                <a:effectLst/>
                <a:latin typeface="+mn-ea"/>
                <a:cs typeface="Times New Roman" panose="02020603050405020304" pitchFamily="18" charset="0"/>
              </a:rPr>
              <a:t>A</a:t>
            </a:r>
            <a:r>
              <a:rPr lang="ja-JP" altLang="en-US" sz="1100" kern="100" dirty="0">
                <a:solidFill>
                  <a:srgbClr val="00B0F0"/>
                </a:solidFill>
                <a:effectLst/>
                <a:latin typeface="+mn-ea"/>
                <a:cs typeface="Times New Roman" panose="02020603050405020304" pitchFamily="18" charset="0"/>
              </a:rPr>
              <a:t>大学がリーダー機関</a:t>
            </a:r>
            <a:endParaRPr lang="en-US" altLang="ja-JP" sz="1100" kern="100" dirty="0">
              <a:solidFill>
                <a:srgbClr val="00B0F0"/>
              </a:solidFill>
              <a:effectLst/>
              <a:latin typeface="+mn-ea"/>
              <a:cs typeface="Times New Roman" panose="02020603050405020304" pitchFamily="18" charset="0"/>
            </a:endParaRPr>
          </a:p>
          <a:p>
            <a:pPr algn="just"/>
            <a:r>
              <a:rPr lang="ja-JP" altLang="en-US" sz="1100" kern="100" dirty="0">
                <a:solidFill>
                  <a:srgbClr val="00B0F0"/>
                </a:solidFill>
                <a:effectLst/>
                <a:latin typeface="+mn-ea"/>
                <a:cs typeface="Times New Roman" panose="02020603050405020304" pitchFamily="18" charset="0"/>
              </a:rPr>
              <a:t>　　　　</a:t>
            </a:r>
            <a:r>
              <a:rPr lang="en-US" altLang="ja-JP" sz="1100" kern="100" dirty="0">
                <a:solidFill>
                  <a:srgbClr val="00B0F0"/>
                </a:solidFill>
                <a:effectLst/>
                <a:latin typeface="+mn-ea"/>
                <a:cs typeface="Times New Roman" panose="02020603050405020304" pitchFamily="18" charset="0"/>
              </a:rPr>
              <a:t>Y PF</a:t>
            </a:r>
            <a:r>
              <a:rPr lang="ja-JP" altLang="en-US" sz="1100" kern="100" dirty="0">
                <a:solidFill>
                  <a:srgbClr val="00B0F0"/>
                </a:solidFill>
                <a:effectLst/>
                <a:latin typeface="+mn-ea"/>
                <a:cs typeface="Times New Roman" panose="02020603050405020304" pitchFamily="18" charset="0"/>
              </a:rPr>
              <a:t>に属している</a:t>
            </a:r>
            <a:r>
              <a:rPr lang="en-US" altLang="ja-JP" sz="1100" kern="100" dirty="0">
                <a:solidFill>
                  <a:srgbClr val="00B0F0"/>
                </a:solidFill>
                <a:effectLst/>
                <a:latin typeface="+mn-ea"/>
                <a:cs typeface="Times New Roman" panose="02020603050405020304" pitchFamily="18" charset="0"/>
              </a:rPr>
              <a:t>B</a:t>
            </a:r>
            <a:r>
              <a:rPr lang="ja-JP" altLang="en-US" sz="1100" kern="100" dirty="0">
                <a:solidFill>
                  <a:srgbClr val="00B0F0"/>
                </a:solidFill>
                <a:effectLst/>
                <a:latin typeface="+mn-ea"/>
                <a:cs typeface="Times New Roman" panose="02020603050405020304" pitchFamily="18" charset="0"/>
              </a:rPr>
              <a:t>大学、</a:t>
            </a:r>
            <a:r>
              <a:rPr lang="en-US" altLang="ja-JP" sz="1100" kern="100" dirty="0">
                <a:solidFill>
                  <a:srgbClr val="00B0F0"/>
                </a:solidFill>
                <a:effectLst/>
                <a:latin typeface="+mn-ea"/>
                <a:cs typeface="Times New Roman" panose="02020603050405020304" pitchFamily="18" charset="0"/>
              </a:rPr>
              <a:t>C</a:t>
            </a:r>
            <a:r>
              <a:rPr lang="ja-JP" altLang="en-US" sz="1100" kern="100" dirty="0">
                <a:solidFill>
                  <a:srgbClr val="00B0F0"/>
                </a:solidFill>
                <a:effectLst/>
                <a:latin typeface="+mn-ea"/>
                <a:cs typeface="Times New Roman" panose="02020603050405020304" pitchFamily="18" charset="0"/>
              </a:rPr>
              <a:t>大学がメンバー機関</a:t>
            </a:r>
            <a:endParaRPr lang="en-US" altLang="ja-JP" sz="1100" kern="100" dirty="0">
              <a:solidFill>
                <a:srgbClr val="00B0F0"/>
              </a:solidFill>
              <a:effectLst/>
              <a:latin typeface="+mn-ea"/>
              <a:cs typeface="Times New Roman" panose="02020603050405020304" pitchFamily="18" charset="0"/>
            </a:endParaRPr>
          </a:p>
          <a:p>
            <a:pPr algn="just"/>
            <a:r>
              <a:rPr lang="ja-JP" altLang="en-US" sz="1100" kern="100" dirty="0">
                <a:solidFill>
                  <a:srgbClr val="00B0F0"/>
                </a:solidFill>
                <a:latin typeface="+mn-ea"/>
                <a:cs typeface="Times New Roman" panose="02020603050405020304" pitchFamily="18" charset="0"/>
              </a:rPr>
              <a:t>例：</a:t>
            </a:r>
            <a:endParaRPr lang="en-US" altLang="ja-JP" sz="1100" kern="100" dirty="0">
              <a:solidFill>
                <a:srgbClr val="00B0F0"/>
              </a:solidFill>
              <a:latin typeface="+mn-ea"/>
              <a:cs typeface="Times New Roman" panose="02020603050405020304" pitchFamily="18" charset="0"/>
            </a:endParaRPr>
          </a:p>
          <a:p>
            <a:pPr algn="just"/>
            <a:r>
              <a:rPr lang="ja-JP" altLang="en-US" sz="1100" kern="100" dirty="0">
                <a:solidFill>
                  <a:srgbClr val="00B0F0"/>
                </a:solidFill>
                <a:effectLst/>
                <a:latin typeface="+mn-ea"/>
                <a:cs typeface="Times New Roman" panose="02020603050405020304" pitchFamily="18" charset="0"/>
              </a:rPr>
              <a:t>①　</a:t>
            </a:r>
            <a:r>
              <a:rPr lang="en-US" altLang="ja-JP" sz="1100" kern="100" dirty="0">
                <a:solidFill>
                  <a:srgbClr val="00B0F0"/>
                </a:solidFill>
                <a:effectLst/>
                <a:latin typeface="+mn-ea"/>
                <a:cs typeface="Times New Roman" panose="02020603050405020304" pitchFamily="18" charset="0"/>
              </a:rPr>
              <a:t>X PF</a:t>
            </a:r>
            <a:r>
              <a:rPr lang="ja-JP" altLang="en-US" sz="1100" kern="100" dirty="0">
                <a:solidFill>
                  <a:srgbClr val="00B0F0"/>
                </a:solidFill>
                <a:effectLst/>
                <a:latin typeface="+mn-ea"/>
                <a:cs typeface="Times New Roman" panose="02020603050405020304" pitchFamily="18" charset="0"/>
              </a:rPr>
              <a:t>に参画している学生：</a:t>
            </a:r>
            <a:r>
              <a:rPr lang="en-US" altLang="ja-JP" sz="1100" kern="100" dirty="0">
                <a:solidFill>
                  <a:srgbClr val="00B0F0"/>
                </a:solidFill>
                <a:latin typeface="+mn-ea"/>
                <a:cs typeface="Times New Roman" panose="02020603050405020304" pitchFamily="18" charset="0"/>
              </a:rPr>
              <a:t>4</a:t>
            </a:r>
            <a:r>
              <a:rPr lang="en-US" altLang="ja-JP" sz="1100" kern="100" dirty="0">
                <a:solidFill>
                  <a:srgbClr val="00B0F0"/>
                </a:solidFill>
                <a:effectLst/>
                <a:latin typeface="+mn-ea"/>
                <a:cs typeface="Times New Roman" panose="02020603050405020304" pitchFamily="18" charset="0"/>
              </a:rPr>
              <a:t>0%</a:t>
            </a:r>
            <a:r>
              <a:rPr lang="ja-JP" altLang="en-US" sz="1100" kern="100" dirty="0">
                <a:solidFill>
                  <a:srgbClr val="00B0F0"/>
                </a:solidFill>
                <a:effectLst/>
                <a:latin typeface="+mn-ea"/>
                <a:cs typeface="Times New Roman" panose="02020603050405020304" pitchFamily="18" charset="0"/>
              </a:rPr>
              <a:t>以下</a:t>
            </a:r>
            <a:endParaRPr lang="en-US" altLang="ja-JP" sz="1100" kern="100" dirty="0">
              <a:solidFill>
                <a:srgbClr val="00B0F0"/>
              </a:solidFill>
              <a:effectLst/>
              <a:latin typeface="+mn-ea"/>
              <a:cs typeface="Times New Roman" panose="02020603050405020304" pitchFamily="18" charset="0"/>
            </a:endParaRPr>
          </a:p>
          <a:p>
            <a:pPr algn="just"/>
            <a:r>
              <a:rPr lang="zh-CN" altLang="en-US" sz="1100" kern="100" dirty="0">
                <a:solidFill>
                  <a:srgbClr val="00B0F0"/>
                </a:solidFill>
                <a:effectLst/>
                <a:latin typeface="+mn-ea"/>
                <a:cs typeface="Times New Roman" panose="02020603050405020304" pitchFamily="18" charset="0"/>
              </a:rPr>
              <a:t>②</a:t>
            </a:r>
            <a:r>
              <a:rPr lang="ja-JP" altLang="en-US" sz="1100" kern="100" dirty="0">
                <a:solidFill>
                  <a:srgbClr val="00B0F0"/>
                </a:solidFill>
                <a:effectLst/>
                <a:latin typeface="+mn-ea"/>
                <a:cs typeface="Times New Roman" panose="02020603050405020304" pitchFamily="18" charset="0"/>
              </a:rPr>
              <a:t>　</a:t>
            </a:r>
            <a:r>
              <a:rPr lang="en-US" altLang="zh-CN"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a:t>
            </a:r>
            <a:r>
              <a:rPr lang="zh-CN" altLang="en-US"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大学：</a:t>
            </a:r>
            <a:r>
              <a:rPr lang="en-US" altLang="zh-CN"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10</a:t>
            </a:r>
            <a:r>
              <a:rPr lang="zh-CN" altLang="en-US"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zh-CN"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B</a:t>
            </a:r>
            <a:r>
              <a:rPr lang="zh-CN" altLang="en-US"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大学：</a:t>
            </a:r>
            <a:r>
              <a:rPr lang="en-US" altLang="zh-CN"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a:t>
            </a:r>
            <a:r>
              <a:rPr lang="zh-CN" altLang="en-US"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zh-CN"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C</a:t>
            </a:r>
            <a:r>
              <a:rPr lang="zh-CN" altLang="en-US"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大学：</a:t>
            </a:r>
            <a:r>
              <a:rPr lang="en-US" altLang="zh-CN"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a:t>
            </a:r>
            <a:r>
              <a:rPr lang="zh-CN" altLang="en-US"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ja-JP" sz="1100" kern="100" dirty="0">
              <a:solidFill>
                <a:srgbClr val="00B0F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3243677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2400" b="1" dirty="0">
                <a:solidFill>
                  <a:schemeClr val="bg1"/>
                </a:solidFill>
                <a:latin typeface="Meiryo UI" panose="020B0604030504040204" pitchFamily="50" charset="-128"/>
                <a:ea typeface="Meiryo UI" panose="020B0604030504040204" pitchFamily="50" charset="-128"/>
              </a:rPr>
              <a:t>５</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．体制</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6" name="Text Box 21">
            <a:extLst>
              <a:ext uri="{FF2B5EF4-FFF2-40B4-BE49-F238E27FC236}">
                <a16:creationId xmlns:a16="http://schemas.microsoft.com/office/drawing/2014/main" id="{F0AE748B-240F-4F93-80CC-678302A97E64}"/>
              </a:ext>
            </a:extLst>
          </p:cNvPr>
          <p:cNvSpPr txBox="1">
            <a:spLocks noChangeArrowheads="1"/>
          </p:cNvSpPr>
          <p:nvPr/>
        </p:nvSpPr>
        <p:spPr bwMode="auto">
          <a:xfrm>
            <a:off x="368278" y="3075057"/>
            <a:ext cx="8407444" cy="707886"/>
          </a:xfrm>
          <a:prstGeom prst="rect">
            <a:avLst/>
          </a:prstGeom>
          <a:noFill/>
          <a:ln w="28575">
            <a:solidFill>
              <a:srgbClr val="00B0F0"/>
            </a:solidFill>
            <a:prstDash val="sysDash"/>
          </a:ln>
          <a:effectLst/>
        </p:spPr>
        <p:txBody>
          <a:bodyPr wrap="square">
            <a:spAutoFit/>
          </a:bodyPr>
          <a:lstStyle>
            <a:lvl1pPr marL="342886" indent="-342886" algn="l" defTabSz="457181" rtl="0" eaLnBrk="1" latinLnBrk="0" hangingPunct="1">
              <a:spcBef>
                <a:spcPct val="20000"/>
              </a:spcBef>
              <a:buFont typeface="Arial" panose="020B0604020202020204" pitchFamily="34" charset="0"/>
              <a:buChar char="•"/>
              <a:defRPr kumimoji="1" sz="3200" kern="1200">
                <a:solidFill>
                  <a:srgbClr val="141414"/>
                </a:solidFill>
                <a:latin typeface="Calibri" panose="020F0502020204030204" pitchFamily="34" charset="0"/>
                <a:ea typeface="ＭＳ Ｐゴシック" panose="020B0600070205080204" pitchFamily="50" charset="-128"/>
                <a:cs typeface="+mn-cs"/>
              </a:defRPr>
            </a:lvl1pPr>
            <a:lvl2pPr marL="742950" indent="-285750" algn="l" defTabSz="457181" rtl="0" eaLnBrk="1" latinLnBrk="0" hangingPunct="1">
              <a:spcBef>
                <a:spcPct val="20000"/>
              </a:spcBef>
              <a:buFont typeface="Arial" panose="020B0604020202020204" pitchFamily="34" charset="0"/>
              <a:buChar char="–"/>
              <a:defRPr kumimoji="1" sz="2800" kern="1200">
                <a:solidFill>
                  <a:srgbClr val="141414"/>
                </a:solidFill>
                <a:latin typeface="Calibri" panose="020F0502020204030204" pitchFamily="34" charset="0"/>
                <a:ea typeface="ＭＳ Ｐゴシック" panose="020B0600070205080204" pitchFamily="50" charset="-128"/>
                <a:cs typeface="+mn-cs"/>
              </a:defRPr>
            </a:lvl2pPr>
            <a:lvl3pPr marL="1143000" indent="-228600" algn="l" defTabSz="457181" rtl="0" eaLnBrk="1" latinLnBrk="0" hangingPunct="1">
              <a:spcBef>
                <a:spcPct val="20000"/>
              </a:spcBef>
              <a:buFont typeface="Arial" panose="020B0604020202020204" pitchFamily="34" charset="0"/>
              <a:buChar char="•"/>
              <a:defRPr kumimoji="1" sz="2400" kern="1200">
                <a:solidFill>
                  <a:srgbClr val="141414"/>
                </a:solidFill>
                <a:latin typeface="Calibri" panose="020F0502020204030204" pitchFamily="34" charset="0"/>
                <a:ea typeface="ＭＳ Ｐゴシック" panose="020B0600070205080204" pitchFamily="50" charset="-128"/>
                <a:cs typeface="+mn-cs"/>
              </a:defRPr>
            </a:lvl3pPr>
            <a:lvl4pPr marL="16002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4pPr>
            <a:lvl5pPr marL="20574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5pPr>
            <a:lvl6pPr marL="25146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6pPr>
            <a:lvl7pPr marL="29718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7pPr>
            <a:lvl8pPr marL="34290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8pPr>
            <a:lvl9pPr marL="38862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9pPr>
          </a:lstStyle>
          <a:p>
            <a:pPr marL="316518" indent="0" defTabSz="422024" fontAlgn="auto">
              <a:spcAft>
                <a:spcPts val="0"/>
              </a:spcAft>
              <a:buNone/>
              <a:defRPr/>
            </a:pPr>
            <a:r>
              <a:rPr lang="ja-JP" altLang="en-US" sz="2000" dirty="0">
                <a:solidFill>
                  <a:srgbClr val="00B0F0"/>
                </a:solidFill>
                <a:latin typeface="ＭＳ Ｐゴシック" panose="020B0600070205080204" pitchFamily="50" charset="-128"/>
              </a:rPr>
              <a:t>リーダー機関、メンバー機関及びコラボ機関の機関の役割を含めた運営体制を記載してください。（図、表で記載してください。）</a:t>
            </a:r>
            <a:endParaRPr lang="en-US" altLang="ja-JP" sz="2000" dirty="0">
              <a:solidFill>
                <a:srgbClr val="00B0F0"/>
              </a:solidFill>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0CA20DED-33D6-4492-A7F5-347C4683BCBB}"/>
              </a:ext>
            </a:extLst>
          </p:cNvPr>
          <p:cNvSpPr>
            <a:spLocks noGrp="1"/>
          </p:cNvSpPr>
          <p:nvPr>
            <p:ph type="sldNum" sz="quarter" idx="12"/>
          </p:nvPr>
        </p:nvSpPr>
        <p:spPr/>
        <p:txBody>
          <a:bodyPr/>
          <a:lstStyle/>
          <a:p>
            <a:pPr>
              <a:defRPr/>
            </a:pPr>
            <a:fld id="{ED67F9F1-47E4-4B57-8C92-3A7E612D0C3D}" type="slidenum">
              <a:rPr lang="ja-JP" altLang="en-US" smtClean="0"/>
              <a:pPr>
                <a:defRPr/>
              </a:pPr>
              <a:t>6</a:t>
            </a:fld>
            <a:endParaRPr lang="ja-JP" altLang="en-US"/>
          </a:p>
        </p:txBody>
      </p:sp>
    </p:spTree>
    <p:extLst>
      <p:ext uri="{BB962C8B-B14F-4D97-AF65-F5344CB8AC3E}">
        <p14:creationId xmlns:p14="http://schemas.microsoft.com/office/powerpoint/2010/main" val="3963978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2400" b="1" dirty="0">
                <a:solidFill>
                  <a:schemeClr val="bg1"/>
                </a:solidFill>
                <a:latin typeface="Meiryo UI" panose="020B0604030504040204" pitchFamily="50" charset="-128"/>
                <a:ea typeface="Meiryo UI" panose="020B0604030504040204" pitchFamily="50" charset="-128"/>
              </a:rPr>
              <a:t>６</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．実施内容</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BD397C9C-A12F-4EDA-977A-3357B3098484}"/>
              </a:ext>
            </a:extLst>
          </p:cNvPr>
          <p:cNvSpPr txBox="1"/>
          <p:nvPr/>
        </p:nvSpPr>
        <p:spPr>
          <a:xfrm>
            <a:off x="179512" y="548680"/>
            <a:ext cx="5941050" cy="400110"/>
          </a:xfrm>
          <a:prstGeom prst="rect">
            <a:avLst/>
          </a:prstGeom>
          <a:noFill/>
        </p:spPr>
        <p:txBody>
          <a:bodyPr wrap="none" rtlCol="0">
            <a:spAutoFit/>
          </a:bodyPr>
          <a:lstStyle/>
          <a:p>
            <a:r>
              <a:rPr kumimoji="1" lang="ja-JP" altLang="en-US" sz="2000" dirty="0"/>
              <a:t>（</a:t>
            </a:r>
            <a:r>
              <a:rPr kumimoji="1" lang="en-US" altLang="ja-JP" sz="2000" dirty="0"/>
              <a:t>1</a:t>
            </a:r>
            <a:r>
              <a:rPr kumimoji="1" lang="ja-JP" altLang="en-US" sz="2000" dirty="0"/>
              <a:t>）アントレプレナーシップ人材育成プログラムの内容</a:t>
            </a:r>
          </a:p>
        </p:txBody>
      </p:sp>
      <p:sp>
        <p:nvSpPr>
          <p:cNvPr id="9" name="Text Box 21">
            <a:extLst>
              <a:ext uri="{FF2B5EF4-FFF2-40B4-BE49-F238E27FC236}">
                <a16:creationId xmlns:a16="http://schemas.microsoft.com/office/drawing/2014/main" id="{875C132E-3165-4B8E-9BAA-EB50F815A850}"/>
              </a:ext>
            </a:extLst>
          </p:cNvPr>
          <p:cNvSpPr txBox="1">
            <a:spLocks noChangeArrowheads="1"/>
          </p:cNvSpPr>
          <p:nvPr/>
        </p:nvSpPr>
        <p:spPr bwMode="auto">
          <a:xfrm>
            <a:off x="95426" y="948790"/>
            <a:ext cx="8953148" cy="5743111"/>
          </a:xfrm>
          <a:prstGeom prst="rect">
            <a:avLst/>
          </a:prstGeom>
          <a:noFill/>
          <a:ln w="28575">
            <a:solidFill>
              <a:srgbClr val="00B0F0"/>
            </a:solidFill>
            <a:prstDash val="sysDash"/>
          </a:ln>
          <a:effectLst/>
        </p:spPr>
        <p:txBody>
          <a:bodyPr wrap="square">
            <a:spAutoFit/>
          </a:bodyPr>
          <a:lstStyle>
            <a:lvl1pPr marL="342886" indent="-342886" algn="l" defTabSz="457181" rtl="0" eaLnBrk="1" latinLnBrk="0" hangingPunct="1">
              <a:spcBef>
                <a:spcPct val="20000"/>
              </a:spcBef>
              <a:buFont typeface="Arial" panose="020B0604020202020204" pitchFamily="34" charset="0"/>
              <a:buChar char="•"/>
              <a:defRPr kumimoji="1" sz="3200" kern="1200">
                <a:solidFill>
                  <a:srgbClr val="141414"/>
                </a:solidFill>
                <a:latin typeface="Calibri" panose="020F0502020204030204" pitchFamily="34" charset="0"/>
                <a:ea typeface="ＭＳ Ｐゴシック" panose="020B0600070205080204" pitchFamily="50" charset="-128"/>
                <a:cs typeface="+mn-cs"/>
              </a:defRPr>
            </a:lvl1pPr>
            <a:lvl2pPr marL="742950" indent="-285750" algn="l" defTabSz="457181" rtl="0" eaLnBrk="1" latinLnBrk="0" hangingPunct="1">
              <a:spcBef>
                <a:spcPct val="20000"/>
              </a:spcBef>
              <a:buFont typeface="Arial" panose="020B0604020202020204" pitchFamily="34" charset="0"/>
              <a:buChar char="–"/>
              <a:defRPr kumimoji="1" sz="2800" kern="1200">
                <a:solidFill>
                  <a:srgbClr val="141414"/>
                </a:solidFill>
                <a:latin typeface="Calibri" panose="020F0502020204030204" pitchFamily="34" charset="0"/>
                <a:ea typeface="ＭＳ Ｐゴシック" panose="020B0600070205080204" pitchFamily="50" charset="-128"/>
                <a:cs typeface="+mn-cs"/>
              </a:defRPr>
            </a:lvl2pPr>
            <a:lvl3pPr marL="1143000" indent="-228600" algn="l" defTabSz="457181" rtl="0" eaLnBrk="1" latinLnBrk="0" hangingPunct="1">
              <a:spcBef>
                <a:spcPct val="20000"/>
              </a:spcBef>
              <a:buFont typeface="Arial" panose="020B0604020202020204" pitchFamily="34" charset="0"/>
              <a:buChar char="•"/>
              <a:defRPr kumimoji="1" sz="2400" kern="1200">
                <a:solidFill>
                  <a:srgbClr val="141414"/>
                </a:solidFill>
                <a:latin typeface="Calibri" panose="020F0502020204030204" pitchFamily="34" charset="0"/>
                <a:ea typeface="ＭＳ Ｐゴシック" panose="020B0600070205080204" pitchFamily="50" charset="-128"/>
                <a:cs typeface="+mn-cs"/>
              </a:defRPr>
            </a:lvl3pPr>
            <a:lvl4pPr marL="16002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4pPr>
            <a:lvl5pPr marL="20574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5pPr>
            <a:lvl6pPr marL="25146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6pPr>
            <a:lvl7pPr marL="29718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7pPr>
            <a:lvl8pPr marL="34290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8pPr>
            <a:lvl9pPr marL="38862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9pPr>
          </a:lstStyle>
          <a:p>
            <a:pPr marL="316518" indent="0" defTabSz="422024" fontAlgn="auto">
              <a:spcAft>
                <a:spcPts val="0"/>
              </a:spcAft>
              <a:buNone/>
              <a:defRPr/>
            </a:pPr>
            <a:r>
              <a:rPr lang="ja-JP" altLang="en-US" sz="1800" dirty="0">
                <a:solidFill>
                  <a:srgbClr val="00B0F0"/>
                </a:solidFill>
                <a:latin typeface="ＭＳ Ｐゴシック" panose="020B0600070205080204" pitchFamily="50" charset="-128"/>
              </a:rPr>
              <a:t>以下内容を含めて記載してください。</a:t>
            </a:r>
            <a:endParaRPr lang="en-US" altLang="ja-JP" sz="18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1800" dirty="0">
                <a:solidFill>
                  <a:srgbClr val="00B0F0"/>
                </a:solidFill>
                <a:latin typeface="ＭＳ Ｐゴシック" panose="020B0600070205080204" pitchFamily="50" charset="-128"/>
              </a:rPr>
              <a:t>基本情報として、各プログラムの名称・目的・内容、対象人数、実施時期（プログラム開発を行う場合はその計画も含む）、実施方法（オンライン、オフライン）、民間・自治体等との連携の有無について</a:t>
            </a:r>
            <a:br>
              <a:rPr lang="en-US" altLang="ja-JP" sz="1800" dirty="0">
                <a:solidFill>
                  <a:srgbClr val="00B0F0"/>
                </a:solidFill>
                <a:latin typeface="ＭＳ Ｐゴシック" panose="020B0600070205080204" pitchFamily="50" charset="-128"/>
              </a:rPr>
            </a:br>
            <a:r>
              <a:rPr lang="en-US" altLang="ja-JP" sz="1800" dirty="0">
                <a:solidFill>
                  <a:srgbClr val="00B0F0"/>
                </a:solidFill>
                <a:latin typeface="ＭＳ Ｐゴシック" panose="020B0600070205080204" pitchFamily="50" charset="-128"/>
              </a:rPr>
              <a:t>※</a:t>
            </a:r>
            <a:r>
              <a:rPr lang="ja-JP" altLang="en-US" sz="1800" dirty="0">
                <a:solidFill>
                  <a:srgbClr val="00B0F0"/>
                </a:solidFill>
                <a:latin typeface="ＭＳ Ｐゴシック" panose="020B0600070205080204" pitchFamily="50" charset="-128"/>
              </a:rPr>
              <a:t>コンピテンシーの形成段階を対象としており、全国展開にあたり適切なプログラムであること。</a:t>
            </a:r>
            <a:br>
              <a:rPr lang="en-US" altLang="ja-JP" sz="1800" dirty="0">
                <a:solidFill>
                  <a:srgbClr val="00B0F0"/>
                </a:solidFill>
                <a:latin typeface="ＭＳ Ｐゴシック" panose="020B0600070205080204" pitchFamily="50" charset="-128"/>
              </a:rPr>
            </a:br>
            <a:r>
              <a:rPr lang="en-US" altLang="ja-JP" sz="1800" dirty="0">
                <a:solidFill>
                  <a:srgbClr val="00B0F0"/>
                </a:solidFill>
                <a:latin typeface="ＭＳ Ｐゴシック" panose="020B0600070205080204" pitchFamily="50" charset="-128"/>
              </a:rPr>
              <a:t>※</a:t>
            </a:r>
            <a:r>
              <a:rPr lang="ja-JP" altLang="en-US" sz="1800" dirty="0">
                <a:solidFill>
                  <a:srgbClr val="00B0F0"/>
                </a:solidFill>
                <a:latin typeface="ＭＳ Ｐゴシック" panose="020B0600070205080204" pitchFamily="50" charset="-128"/>
              </a:rPr>
              <a:t>複数</a:t>
            </a:r>
            <a:r>
              <a:rPr lang="en-US" altLang="ja-JP" sz="1800" dirty="0">
                <a:solidFill>
                  <a:srgbClr val="00B0F0"/>
                </a:solidFill>
                <a:latin typeface="ＭＳ Ｐゴシック" panose="020B0600070205080204" pitchFamily="50" charset="-128"/>
              </a:rPr>
              <a:t>PF</a:t>
            </a:r>
            <a:r>
              <a:rPr lang="ja-JP" altLang="en-US" sz="1800" dirty="0">
                <a:solidFill>
                  <a:srgbClr val="00B0F0"/>
                </a:solidFill>
                <a:latin typeface="ＭＳ Ｐゴシック" panose="020B0600070205080204" pitchFamily="50" charset="-128"/>
              </a:rPr>
              <a:t>や、</a:t>
            </a:r>
            <a:r>
              <a:rPr lang="en-US" altLang="ja-JP" sz="1800" dirty="0">
                <a:solidFill>
                  <a:srgbClr val="00B0F0"/>
                </a:solidFill>
                <a:latin typeface="ＭＳ Ｐゴシック" panose="020B0600070205080204" pitchFamily="50" charset="-128"/>
              </a:rPr>
              <a:t>PF</a:t>
            </a:r>
            <a:r>
              <a:rPr lang="ja-JP" altLang="en-US" sz="1800" dirty="0">
                <a:solidFill>
                  <a:srgbClr val="00B0F0"/>
                </a:solidFill>
                <a:latin typeface="ＭＳ Ｐゴシック" panose="020B0600070205080204" pitchFamily="50" charset="-128"/>
              </a:rPr>
              <a:t>外のリソースを結集して実施するプログラムについては、最低</a:t>
            </a:r>
            <a:r>
              <a:rPr lang="en-US" altLang="ja-JP" sz="1800" dirty="0">
                <a:solidFill>
                  <a:srgbClr val="00B0F0"/>
                </a:solidFill>
                <a:latin typeface="ＭＳ Ｐゴシック" panose="020B0600070205080204" pitchFamily="50" charset="-128"/>
              </a:rPr>
              <a:t>1</a:t>
            </a:r>
            <a:r>
              <a:rPr lang="ja-JP" altLang="en-US" sz="1800" dirty="0">
                <a:solidFill>
                  <a:srgbClr val="00B0F0"/>
                </a:solidFill>
                <a:latin typeface="ＭＳ Ｐゴシック" panose="020B0600070205080204" pitchFamily="50" charset="-128"/>
              </a:rPr>
              <a:t>プログラム以上実施することとし、そのプログラムの特色や強みについても記載ください。</a:t>
            </a:r>
            <a:endParaRPr lang="en-US" altLang="ja-JP" sz="18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18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1800" dirty="0">
                <a:solidFill>
                  <a:srgbClr val="00B0F0"/>
                </a:solidFill>
                <a:latin typeface="ＭＳ Ｐゴシック" panose="020B0600070205080204" pitchFamily="50" charset="-128"/>
              </a:rPr>
              <a:t>今回実施するプログラムがコンピテンシーの形成段階で全国展開するのに適切である根拠について</a:t>
            </a:r>
            <a:br>
              <a:rPr lang="en-US" altLang="ja-JP" sz="1800" dirty="0">
                <a:solidFill>
                  <a:srgbClr val="00B0F0"/>
                </a:solidFill>
                <a:latin typeface="ＭＳ Ｐゴシック" panose="020B0600070205080204" pitchFamily="50" charset="-128"/>
              </a:rPr>
            </a:br>
            <a:r>
              <a:rPr lang="en-US" altLang="ja-JP" sz="1800" dirty="0">
                <a:solidFill>
                  <a:srgbClr val="00B0F0"/>
                </a:solidFill>
                <a:latin typeface="ＭＳ Ｐゴシック" panose="020B0600070205080204" pitchFamily="50" charset="-128"/>
              </a:rPr>
              <a:t>(</a:t>
            </a:r>
            <a:r>
              <a:rPr lang="ja-JP" altLang="en-US" sz="1800" dirty="0">
                <a:solidFill>
                  <a:srgbClr val="00B0F0"/>
                </a:solidFill>
                <a:latin typeface="ＭＳ Ｐゴシック" panose="020B0600070205080204" pitchFamily="50" charset="-128"/>
              </a:rPr>
              <a:t>例えば、これまでに行った類似プログラムの実績、教育効果の学術的なエビデンス等をもとに記載してください）</a:t>
            </a:r>
            <a:endParaRPr lang="en-US" altLang="ja-JP" sz="18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18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1800" dirty="0">
                <a:solidFill>
                  <a:srgbClr val="00B0F0"/>
                </a:solidFill>
                <a:latin typeface="ＭＳ Ｐゴシック" panose="020B0600070205080204" pitchFamily="50" charset="-128"/>
              </a:rPr>
              <a:t>プログラムにおける複数大学・高専間の学生の交流、チームビルディングを活性化させる仕掛けについて</a:t>
            </a:r>
            <a:endParaRPr lang="en-US" altLang="ja-JP" sz="1800" dirty="0">
              <a:solidFill>
                <a:srgbClr val="00B0F0"/>
              </a:solidFill>
              <a:latin typeface="ＭＳ Ｐゴシック" panose="020B0600070205080204" pitchFamily="50" charset="-128"/>
            </a:endParaRPr>
          </a:p>
          <a:p>
            <a:pPr marL="659418" indent="-342900" defTabSz="422024" fontAlgn="auto">
              <a:spcAft>
                <a:spcPts val="0"/>
              </a:spcAft>
              <a:defRPr/>
            </a:pPr>
            <a:endParaRPr lang="en-US" altLang="ja-JP" sz="18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1800" dirty="0">
                <a:solidFill>
                  <a:srgbClr val="00B0F0"/>
                </a:solidFill>
                <a:latin typeface="ＭＳ Ｐゴシック" panose="020B0600070205080204" pitchFamily="50" charset="-128"/>
              </a:rPr>
              <a:t>今回実施するプログラムに取り入れる</a:t>
            </a:r>
            <a:r>
              <a:rPr lang="zh-TW" altLang="en-US" sz="1800" dirty="0">
                <a:solidFill>
                  <a:srgbClr val="00B0F0"/>
                </a:solidFill>
                <a:latin typeface="ＭＳ Ｐゴシック" panose="020B0600070205080204" pitchFamily="50" charset="-128"/>
              </a:rPr>
              <a:t>教育効果測定指標</a:t>
            </a:r>
            <a:r>
              <a:rPr lang="ja-JP" altLang="en-US" sz="1800" dirty="0">
                <a:solidFill>
                  <a:srgbClr val="00B0F0"/>
                </a:solidFill>
                <a:latin typeface="ＭＳ Ｐゴシック" panose="020B0600070205080204" pitchFamily="50" charset="-128"/>
              </a:rPr>
              <a:t>と見込まれる教育効果について</a:t>
            </a:r>
            <a:endParaRPr lang="zh-TW" altLang="en-US" sz="1800" dirty="0">
              <a:solidFill>
                <a:srgbClr val="00B0F0"/>
              </a:solidFill>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522A1195-FA49-436E-AABB-0F123086698D}"/>
              </a:ext>
            </a:extLst>
          </p:cNvPr>
          <p:cNvSpPr>
            <a:spLocks noGrp="1"/>
          </p:cNvSpPr>
          <p:nvPr>
            <p:ph type="sldNum" sz="quarter" idx="12"/>
          </p:nvPr>
        </p:nvSpPr>
        <p:spPr/>
        <p:txBody>
          <a:bodyPr/>
          <a:lstStyle/>
          <a:p>
            <a:pPr>
              <a:defRPr/>
            </a:pPr>
            <a:fld id="{ED67F9F1-47E4-4B57-8C92-3A7E612D0C3D}" type="slidenum">
              <a:rPr lang="ja-JP" altLang="en-US" smtClean="0"/>
              <a:pPr>
                <a:defRPr/>
              </a:pPr>
              <a:t>7</a:t>
            </a:fld>
            <a:endParaRPr lang="ja-JP" altLang="en-US" dirty="0"/>
          </a:p>
        </p:txBody>
      </p:sp>
    </p:spTree>
    <p:extLst>
      <p:ext uri="{BB962C8B-B14F-4D97-AF65-F5344CB8AC3E}">
        <p14:creationId xmlns:p14="http://schemas.microsoft.com/office/powerpoint/2010/main" val="2847997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2400" b="1" dirty="0">
                <a:solidFill>
                  <a:schemeClr val="bg1"/>
                </a:solidFill>
                <a:latin typeface="Meiryo UI" panose="020B0604030504040204" pitchFamily="50" charset="-128"/>
                <a:ea typeface="Meiryo UI" panose="020B0604030504040204" pitchFamily="50" charset="-128"/>
              </a:rPr>
              <a:t>６</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．実施内容</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BD397C9C-A12F-4EDA-977A-3357B3098484}"/>
              </a:ext>
            </a:extLst>
          </p:cNvPr>
          <p:cNvSpPr txBox="1"/>
          <p:nvPr/>
        </p:nvSpPr>
        <p:spPr>
          <a:xfrm>
            <a:off x="251520" y="541300"/>
            <a:ext cx="7095212" cy="400110"/>
          </a:xfrm>
          <a:prstGeom prst="rect">
            <a:avLst/>
          </a:prstGeom>
          <a:noFill/>
        </p:spPr>
        <p:txBody>
          <a:bodyPr wrap="none" rtlCol="0">
            <a:spAutoFit/>
          </a:bodyPr>
          <a:lstStyle/>
          <a:p>
            <a:r>
              <a:rPr kumimoji="1" lang="ja-JP" altLang="en-US" sz="2000" dirty="0"/>
              <a:t>（</a:t>
            </a:r>
            <a:r>
              <a:rPr lang="en-US" altLang="ja-JP" sz="2000" dirty="0"/>
              <a:t>2</a:t>
            </a:r>
            <a:r>
              <a:rPr kumimoji="1" lang="ja-JP" altLang="en-US" sz="2000" dirty="0"/>
              <a:t>）アントレプレナーシップ人材育成プログラムの広報・選考方法</a:t>
            </a:r>
          </a:p>
        </p:txBody>
      </p:sp>
      <p:sp>
        <p:nvSpPr>
          <p:cNvPr id="6" name="Text Box 21">
            <a:extLst>
              <a:ext uri="{FF2B5EF4-FFF2-40B4-BE49-F238E27FC236}">
                <a16:creationId xmlns:a16="http://schemas.microsoft.com/office/drawing/2014/main" id="{B0B08B62-088F-4ED5-A008-1B3429D77257}"/>
              </a:ext>
            </a:extLst>
          </p:cNvPr>
          <p:cNvSpPr txBox="1">
            <a:spLocks noChangeArrowheads="1"/>
          </p:cNvSpPr>
          <p:nvPr/>
        </p:nvSpPr>
        <p:spPr bwMode="auto">
          <a:xfrm>
            <a:off x="368278" y="1628800"/>
            <a:ext cx="8407444" cy="2492990"/>
          </a:xfrm>
          <a:prstGeom prst="rect">
            <a:avLst/>
          </a:prstGeom>
          <a:noFill/>
          <a:ln w="28575">
            <a:solidFill>
              <a:srgbClr val="00B0F0"/>
            </a:solidFill>
            <a:prstDash val="sysDash"/>
          </a:ln>
          <a:effectLst/>
        </p:spPr>
        <p:txBody>
          <a:bodyPr wrap="square">
            <a:spAutoFit/>
          </a:bodyPr>
          <a:lstStyle>
            <a:lvl1pPr marL="342886" indent="-342886" algn="l" defTabSz="457181" rtl="0" eaLnBrk="1" latinLnBrk="0" hangingPunct="1">
              <a:spcBef>
                <a:spcPct val="20000"/>
              </a:spcBef>
              <a:buFont typeface="Arial" panose="020B0604020202020204" pitchFamily="34" charset="0"/>
              <a:buChar char="•"/>
              <a:defRPr kumimoji="1" sz="3200" kern="1200">
                <a:solidFill>
                  <a:srgbClr val="141414"/>
                </a:solidFill>
                <a:latin typeface="Calibri" panose="020F0502020204030204" pitchFamily="34" charset="0"/>
                <a:ea typeface="ＭＳ Ｐゴシック" panose="020B0600070205080204" pitchFamily="50" charset="-128"/>
                <a:cs typeface="+mn-cs"/>
              </a:defRPr>
            </a:lvl1pPr>
            <a:lvl2pPr marL="742950" indent="-285750" algn="l" defTabSz="457181" rtl="0" eaLnBrk="1" latinLnBrk="0" hangingPunct="1">
              <a:spcBef>
                <a:spcPct val="20000"/>
              </a:spcBef>
              <a:buFont typeface="Arial" panose="020B0604020202020204" pitchFamily="34" charset="0"/>
              <a:buChar char="–"/>
              <a:defRPr kumimoji="1" sz="2800" kern="1200">
                <a:solidFill>
                  <a:srgbClr val="141414"/>
                </a:solidFill>
                <a:latin typeface="Calibri" panose="020F0502020204030204" pitchFamily="34" charset="0"/>
                <a:ea typeface="ＭＳ Ｐゴシック" panose="020B0600070205080204" pitchFamily="50" charset="-128"/>
                <a:cs typeface="+mn-cs"/>
              </a:defRPr>
            </a:lvl2pPr>
            <a:lvl3pPr marL="1143000" indent="-228600" algn="l" defTabSz="457181" rtl="0" eaLnBrk="1" latinLnBrk="0" hangingPunct="1">
              <a:spcBef>
                <a:spcPct val="20000"/>
              </a:spcBef>
              <a:buFont typeface="Arial" panose="020B0604020202020204" pitchFamily="34" charset="0"/>
              <a:buChar char="•"/>
              <a:defRPr kumimoji="1" sz="2400" kern="1200">
                <a:solidFill>
                  <a:srgbClr val="141414"/>
                </a:solidFill>
                <a:latin typeface="Calibri" panose="020F0502020204030204" pitchFamily="34" charset="0"/>
                <a:ea typeface="ＭＳ Ｐゴシック" panose="020B0600070205080204" pitchFamily="50" charset="-128"/>
                <a:cs typeface="+mn-cs"/>
              </a:defRPr>
            </a:lvl3pPr>
            <a:lvl4pPr marL="16002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4pPr>
            <a:lvl5pPr marL="20574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5pPr>
            <a:lvl6pPr marL="25146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6pPr>
            <a:lvl7pPr marL="29718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7pPr>
            <a:lvl8pPr marL="34290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8pPr>
            <a:lvl9pPr marL="38862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9pPr>
          </a:lstStyle>
          <a:p>
            <a:pPr marL="316518" indent="0" defTabSz="422024" fontAlgn="auto">
              <a:spcAft>
                <a:spcPts val="0"/>
              </a:spcAft>
              <a:buNone/>
              <a:defRPr/>
            </a:pPr>
            <a:r>
              <a:rPr lang="ja-JP" altLang="en-US" sz="2000" dirty="0">
                <a:solidFill>
                  <a:srgbClr val="00B0F0"/>
                </a:solidFill>
                <a:latin typeface="ＭＳ Ｐゴシック" panose="020B0600070205080204" pitchFamily="50" charset="-128"/>
              </a:rPr>
              <a:t>以下内容を含めて記載してください。</a:t>
            </a:r>
            <a:endParaRPr lang="en-US" altLang="ja-JP" sz="20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全国の多様な学生へ本取組及びプログラムを認知してもらうための方法について（多様な学生を集めるための広報等の取組について）</a:t>
            </a:r>
            <a:endParaRPr lang="en-US" altLang="ja-JP" sz="20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受講者の選考を行う場合、その選考方法について（選考を予定していない場合、その旨を記載してください）</a:t>
            </a:r>
            <a:endParaRPr lang="en-US" altLang="ja-JP" sz="2000" dirty="0">
              <a:solidFill>
                <a:srgbClr val="00B0F0"/>
              </a:solidFill>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3DED0338-AEEC-4FA1-A74C-D09830AD9E86}"/>
              </a:ext>
            </a:extLst>
          </p:cNvPr>
          <p:cNvSpPr>
            <a:spLocks noGrp="1"/>
          </p:cNvSpPr>
          <p:nvPr>
            <p:ph type="sldNum" sz="quarter" idx="12"/>
          </p:nvPr>
        </p:nvSpPr>
        <p:spPr/>
        <p:txBody>
          <a:bodyPr/>
          <a:lstStyle/>
          <a:p>
            <a:pPr>
              <a:defRPr/>
            </a:pPr>
            <a:fld id="{ED67F9F1-47E4-4B57-8C92-3A7E612D0C3D}" type="slidenum">
              <a:rPr lang="ja-JP" altLang="en-US" smtClean="0"/>
              <a:pPr>
                <a:defRPr/>
              </a:pPr>
              <a:t>8</a:t>
            </a:fld>
            <a:endParaRPr lang="ja-JP" altLang="en-US"/>
          </a:p>
        </p:txBody>
      </p:sp>
    </p:spTree>
    <p:extLst>
      <p:ext uri="{BB962C8B-B14F-4D97-AF65-F5344CB8AC3E}">
        <p14:creationId xmlns:p14="http://schemas.microsoft.com/office/powerpoint/2010/main" val="1213272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AEA61119-306A-4457-8644-86857D88A6DE}"/>
              </a:ext>
            </a:extLst>
          </p:cNvPr>
          <p:cNvSpPr txBox="1">
            <a:spLocks noChangeArrowheads="1"/>
          </p:cNvSpPr>
          <p:nvPr/>
        </p:nvSpPr>
        <p:spPr bwMode="auto">
          <a:xfrm>
            <a:off x="11340" y="-11066"/>
            <a:ext cx="9132660" cy="439662"/>
          </a:xfrm>
          <a:prstGeom prst="rect">
            <a:avLst/>
          </a:prstGeom>
          <a:solidFill>
            <a:srgbClr val="002060"/>
          </a:solidFill>
          <a:ln w="9525">
            <a:noFill/>
            <a:miter lim="800000"/>
            <a:headEnd/>
            <a:tailEnd/>
          </a:ln>
        </p:spPr>
        <p:txBody>
          <a:bodyPr wrap="square"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2400" b="1" dirty="0">
                <a:solidFill>
                  <a:schemeClr val="bg1"/>
                </a:solidFill>
                <a:latin typeface="Meiryo UI" panose="020B0604030504040204" pitchFamily="50" charset="-128"/>
                <a:ea typeface="Meiryo UI" panose="020B0604030504040204" pitchFamily="50" charset="-128"/>
              </a:rPr>
              <a:t>６</a:t>
            </a:r>
            <a:r>
              <a:rPr kumimoji="1" lang="ja-JP" altLang="en-US"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．実施内容</a:t>
            </a:r>
            <a:endParaRPr kumimoji="1" lang="en-US" altLang="ja-JP" sz="24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BD397C9C-A12F-4EDA-977A-3357B3098484}"/>
              </a:ext>
            </a:extLst>
          </p:cNvPr>
          <p:cNvSpPr txBox="1"/>
          <p:nvPr/>
        </p:nvSpPr>
        <p:spPr>
          <a:xfrm>
            <a:off x="251520" y="541300"/>
            <a:ext cx="4310795" cy="400110"/>
          </a:xfrm>
          <a:prstGeom prst="rect">
            <a:avLst/>
          </a:prstGeom>
          <a:noFill/>
        </p:spPr>
        <p:txBody>
          <a:bodyPr wrap="none" rtlCol="0">
            <a:spAutoFit/>
          </a:bodyPr>
          <a:lstStyle/>
          <a:p>
            <a:r>
              <a:rPr kumimoji="1" lang="ja-JP" altLang="en-US" sz="2000" dirty="0"/>
              <a:t>（</a:t>
            </a:r>
            <a:r>
              <a:rPr kumimoji="1" lang="en-US" altLang="ja-JP" sz="2000" dirty="0"/>
              <a:t>3</a:t>
            </a:r>
            <a:r>
              <a:rPr kumimoji="1" lang="ja-JP" altLang="en-US" sz="2000" dirty="0"/>
              <a:t>）学生・教職員等のネットワーク構築</a:t>
            </a:r>
          </a:p>
        </p:txBody>
      </p:sp>
      <p:sp>
        <p:nvSpPr>
          <p:cNvPr id="2" name="スライド番号プレースホルダー 1">
            <a:extLst>
              <a:ext uri="{FF2B5EF4-FFF2-40B4-BE49-F238E27FC236}">
                <a16:creationId xmlns:a16="http://schemas.microsoft.com/office/drawing/2014/main" id="{8A12911F-B56F-46CC-8FF3-55CF994452A8}"/>
              </a:ext>
            </a:extLst>
          </p:cNvPr>
          <p:cNvSpPr>
            <a:spLocks noGrp="1"/>
          </p:cNvSpPr>
          <p:nvPr>
            <p:ph type="sldNum" sz="quarter" idx="12"/>
          </p:nvPr>
        </p:nvSpPr>
        <p:spPr/>
        <p:txBody>
          <a:bodyPr/>
          <a:lstStyle/>
          <a:p>
            <a:pPr>
              <a:defRPr/>
            </a:pPr>
            <a:fld id="{ED67F9F1-47E4-4B57-8C92-3A7E612D0C3D}" type="slidenum">
              <a:rPr lang="ja-JP" altLang="en-US" smtClean="0"/>
              <a:pPr>
                <a:defRPr/>
              </a:pPr>
              <a:t>9</a:t>
            </a:fld>
            <a:endParaRPr lang="ja-JP" altLang="en-US"/>
          </a:p>
        </p:txBody>
      </p:sp>
      <p:sp>
        <p:nvSpPr>
          <p:cNvPr id="7" name="Text Box 21">
            <a:extLst>
              <a:ext uri="{FF2B5EF4-FFF2-40B4-BE49-F238E27FC236}">
                <a16:creationId xmlns:a16="http://schemas.microsoft.com/office/drawing/2014/main" id="{92FF3525-822E-41CD-B21F-0BB4AABFE640}"/>
              </a:ext>
            </a:extLst>
          </p:cNvPr>
          <p:cNvSpPr txBox="1">
            <a:spLocks noChangeArrowheads="1"/>
          </p:cNvSpPr>
          <p:nvPr/>
        </p:nvSpPr>
        <p:spPr bwMode="auto">
          <a:xfrm>
            <a:off x="358593" y="1556792"/>
            <a:ext cx="8407444" cy="3170099"/>
          </a:xfrm>
          <a:prstGeom prst="rect">
            <a:avLst/>
          </a:prstGeom>
          <a:noFill/>
          <a:ln w="28575">
            <a:solidFill>
              <a:srgbClr val="00B0F0"/>
            </a:solidFill>
            <a:prstDash val="sysDash"/>
          </a:ln>
          <a:effectLst/>
        </p:spPr>
        <p:txBody>
          <a:bodyPr wrap="square">
            <a:spAutoFit/>
          </a:bodyPr>
          <a:lstStyle>
            <a:lvl1pPr marL="342886" indent="-342886" algn="l" defTabSz="457181" rtl="0" eaLnBrk="1" latinLnBrk="0" hangingPunct="1">
              <a:spcBef>
                <a:spcPct val="20000"/>
              </a:spcBef>
              <a:buFont typeface="Arial" panose="020B0604020202020204" pitchFamily="34" charset="0"/>
              <a:buChar char="•"/>
              <a:defRPr kumimoji="1" sz="3200" kern="1200">
                <a:solidFill>
                  <a:srgbClr val="141414"/>
                </a:solidFill>
                <a:latin typeface="Calibri" panose="020F0502020204030204" pitchFamily="34" charset="0"/>
                <a:ea typeface="ＭＳ Ｐゴシック" panose="020B0600070205080204" pitchFamily="50" charset="-128"/>
                <a:cs typeface="+mn-cs"/>
              </a:defRPr>
            </a:lvl1pPr>
            <a:lvl2pPr marL="742950" indent="-285750" algn="l" defTabSz="457181" rtl="0" eaLnBrk="1" latinLnBrk="0" hangingPunct="1">
              <a:spcBef>
                <a:spcPct val="20000"/>
              </a:spcBef>
              <a:buFont typeface="Arial" panose="020B0604020202020204" pitchFamily="34" charset="0"/>
              <a:buChar char="–"/>
              <a:defRPr kumimoji="1" sz="2800" kern="1200">
                <a:solidFill>
                  <a:srgbClr val="141414"/>
                </a:solidFill>
                <a:latin typeface="Calibri" panose="020F0502020204030204" pitchFamily="34" charset="0"/>
                <a:ea typeface="ＭＳ Ｐゴシック" panose="020B0600070205080204" pitchFamily="50" charset="-128"/>
                <a:cs typeface="+mn-cs"/>
              </a:defRPr>
            </a:lvl2pPr>
            <a:lvl3pPr marL="1143000" indent="-228600" algn="l" defTabSz="457181" rtl="0" eaLnBrk="1" latinLnBrk="0" hangingPunct="1">
              <a:spcBef>
                <a:spcPct val="20000"/>
              </a:spcBef>
              <a:buFont typeface="Arial" panose="020B0604020202020204" pitchFamily="34" charset="0"/>
              <a:buChar char="•"/>
              <a:defRPr kumimoji="1" sz="2400" kern="1200">
                <a:solidFill>
                  <a:srgbClr val="141414"/>
                </a:solidFill>
                <a:latin typeface="Calibri" panose="020F0502020204030204" pitchFamily="34" charset="0"/>
                <a:ea typeface="ＭＳ Ｐゴシック" panose="020B0600070205080204" pitchFamily="50" charset="-128"/>
                <a:cs typeface="+mn-cs"/>
              </a:defRPr>
            </a:lvl3pPr>
            <a:lvl4pPr marL="16002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4pPr>
            <a:lvl5pPr marL="2057400" indent="-228600" algn="l" defTabSz="457181" rtl="0" eaLnBrk="1" latinLnBrk="0" hangingPunct="1">
              <a:spcBef>
                <a:spcPct val="20000"/>
              </a:spcBef>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5pPr>
            <a:lvl6pPr marL="25146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6pPr>
            <a:lvl7pPr marL="29718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7pPr>
            <a:lvl8pPr marL="34290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8pPr>
            <a:lvl9pPr marL="3886200" indent="-228600" algn="l" defTabSz="457181" rtl="0" eaLnBrk="0" fontAlgn="base" latinLnBrk="0" hangingPunct="0">
              <a:spcBef>
                <a:spcPct val="20000"/>
              </a:spcBef>
              <a:spcAft>
                <a:spcPct val="0"/>
              </a:spcAft>
              <a:buFont typeface="Arial" panose="020B0604020202020204" pitchFamily="34" charset="0"/>
              <a:buChar char="»"/>
              <a:defRPr kumimoji="1" sz="2000" kern="1200">
                <a:solidFill>
                  <a:srgbClr val="141414"/>
                </a:solidFill>
                <a:latin typeface="Calibri" panose="020F0502020204030204" pitchFamily="34" charset="0"/>
                <a:ea typeface="ＭＳ Ｐゴシック" panose="020B0600070205080204" pitchFamily="50" charset="-128"/>
                <a:cs typeface="+mn-cs"/>
              </a:defRPr>
            </a:lvl9pPr>
          </a:lstStyle>
          <a:p>
            <a:pPr marL="316518" indent="0" defTabSz="422024" fontAlgn="auto">
              <a:spcAft>
                <a:spcPts val="0"/>
              </a:spcAft>
              <a:buNone/>
              <a:defRPr/>
            </a:pPr>
            <a:r>
              <a:rPr lang="ja-JP" altLang="en-US" sz="2000" dirty="0">
                <a:solidFill>
                  <a:srgbClr val="00B0F0"/>
                </a:solidFill>
                <a:latin typeface="ＭＳ Ｐゴシック" panose="020B0600070205080204" pitchFamily="50" charset="-128"/>
              </a:rPr>
              <a:t>以下内容を含めて記載してください。</a:t>
            </a:r>
            <a:endParaRPr lang="en-US" altLang="ja-JP" sz="20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プログラム修了者に対するフォローアップとして、受講者間のコミュニティ形成や、後続プログラム等へシームレスに受講ができるような仕組みについて</a:t>
            </a:r>
            <a:endParaRPr lang="en-US" altLang="ja-JP" sz="20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2000" dirty="0">
              <a:solidFill>
                <a:srgbClr val="00B0F0"/>
              </a:solidFill>
              <a:latin typeface="ＭＳ Ｐゴシック" panose="020B0600070205080204" pitchFamily="50" charset="-128"/>
            </a:endParaRPr>
          </a:p>
          <a:p>
            <a:pPr marL="659418" indent="-342900" defTabSz="422024" fontAlgn="auto">
              <a:spcAft>
                <a:spcPts val="0"/>
              </a:spcAft>
              <a:defRPr/>
            </a:pPr>
            <a:r>
              <a:rPr lang="ja-JP" altLang="en-US" sz="2000" dirty="0">
                <a:solidFill>
                  <a:srgbClr val="00B0F0"/>
                </a:solidFill>
                <a:latin typeface="ＭＳ Ｐゴシック" panose="020B0600070205080204" pitchFamily="50" charset="-128"/>
              </a:rPr>
              <a:t>ユニット内外において、教職員等のネットワーク構築を推進する取組について</a:t>
            </a:r>
            <a:endParaRPr lang="en-US" altLang="ja-JP" sz="2000" dirty="0">
              <a:solidFill>
                <a:srgbClr val="00B0F0"/>
              </a:solidFill>
              <a:latin typeface="ＭＳ Ｐゴシック" panose="020B0600070205080204" pitchFamily="50" charset="-128"/>
            </a:endParaRPr>
          </a:p>
          <a:p>
            <a:pPr marL="316518" indent="0" defTabSz="422024" fontAlgn="auto">
              <a:spcAft>
                <a:spcPts val="0"/>
              </a:spcAft>
              <a:buNone/>
              <a:defRPr/>
            </a:pPr>
            <a:endParaRPr lang="en-US" altLang="ja-JP" sz="2000" dirty="0">
              <a:solidFill>
                <a:srgbClr val="00B0F0"/>
              </a:solidFill>
              <a:latin typeface="ＭＳ Ｐゴシック" panose="020B0600070205080204" pitchFamily="50" charset="-128"/>
            </a:endParaRPr>
          </a:p>
        </p:txBody>
      </p:sp>
    </p:spTree>
    <p:extLst>
      <p:ext uri="{BB962C8B-B14F-4D97-AF65-F5344CB8AC3E}">
        <p14:creationId xmlns:p14="http://schemas.microsoft.com/office/powerpoint/2010/main" val="2691846661"/>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1757</Words>
  <Application>Microsoft Office PowerPoint</Application>
  <PresentationFormat>画面に合わせる (4:3)</PresentationFormat>
  <Paragraphs>268</Paragraphs>
  <Slides>14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14</vt:i4>
      </vt:variant>
    </vt:vector>
  </HeadingPairs>
  <TitlesOfParts>
    <vt:vector size="22" baseType="lpstr">
      <vt:lpstr>Meiryo UI</vt:lpstr>
      <vt:lpstr>ＭＳ Ｐゴシック</vt:lpstr>
      <vt:lpstr>宋体</vt:lpstr>
      <vt:lpstr>游明朝</vt:lpstr>
      <vt:lpstr>Arial</vt:lpstr>
      <vt:lpstr>Calibri</vt:lpstr>
      <vt:lpstr>Century</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2018-12-14T02:39:21Z</dcterms:created>
  <dcterms:modified xsi:type="dcterms:W3CDTF">2022-08-04T00:59:08Z</dcterms:modified>
</cp:coreProperties>
</file>