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4"/>
  </p:notesMasterIdLst>
  <p:handoutMasterIdLst>
    <p:handoutMasterId r:id="rId5"/>
  </p:handoutMasterIdLst>
  <p:sldIdLst>
    <p:sldId id="308" r:id="rId2"/>
    <p:sldId id="307" r:id="rId3"/>
  </p:sldIdLst>
  <p:sldSz cx="9144000" cy="6858000" type="screen4x3"/>
  <p:notesSz cx="6807200" cy="9939338"/>
  <p:defaultTextStyle>
    <a:defPPr>
      <a:defRPr lang="ja-JP"/>
    </a:defPPr>
    <a:lvl1pPr algn="l" rtl="0" fontAlgn="base">
      <a:spcBef>
        <a:spcPct val="0"/>
      </a:spcBef>
      <a:spcAft>
        <a:spcPct val="0"/>
      </a:spcAft>
      <a:defRPr kumimoji="1" kern="1200">
        <a:solidFill>
          <a:schemeClr val="tx1"/>
        </a:solidFill>
        <a:latin typeface="Arial" charset="0"/>
        <a:ea typeface="ＭＳ Ｐゴシック"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charset="-128"/>
        <a:cs typeface="+mn-cs"/>
      </a:defRPr>
    </a:lvl5pPr>
    <a:lvl6pPr marL="2286000" algn="l" defTabSz="914400" rtl="0" eaLnBrk="1" latinLnBrk="0" hangingPunct="1">
      <a:defRPr kumimoji="1" kern="1200">
        <a:solidFill>
          <a:schemeClr val="tx1"/>
        </a:solidFill>
        <a:latin typeface="Arial" charset="0"/>
        <a:ea typeface="ＭＳ Ｐゴシック" charset="-128"/>
        <a:cs typeface="+mn-cs"/>
      </a:defRPr>
    </a:lvl6pPr>
    <a:lvl7pPr marL="2743200" algn="l" defTabSz="914400" rtl="0" eaLnBrk="1" latinLnBrk="0" hangingPunct="1">
      <a:defRPr kumimoji="1" kern="1200">
        <a:solidFill>
          <a:schemeClr val="tx1"/>
        </a:solidFill>
        <a:latin typeface="Arial" charset="0"/>
        <a:ea typeface="ＭＳ Ｐゴシック" charset="-128"/>
        <a:cs typeface="+mn-cs"/>
      </a:defRPr>
    </a:lvl7pPr>
    <a:lvl8pPr marL="3200400" algn="l" defTabSz="914400" rtl="0" eaLnBrk="1" latinLnBrk="0" hangingPunct="1">
      <a:defRPr kumimoji="1" kern="1200">
        <a:solidFill>
          <a:schemeClr val="tx1"/>
        </a:solidFill>
        <a:latin typeface="Arial" charset="0"/>
        <a:ea typeface="ＭＳ Ｐゴシック" charset="-128"/>
        <a:cs typeface="+mn-cs"/>
      </a:defRPr>
    </a:lvl8pPr>
    <a:lvl9pPr marL="3657600" algn="l" defTabSz="914400" rtl="0" eaLnBrk="1" latinLnBrk="0" hangingPunct="1">
      <a:defRPr kumimoji="1" kern="1200">
        <a:solidFill>
          <a:schemeClr val="tx1"/>
        </a:solidFill>
        <a:latin typeface="Arial" charset="0"/>
        <a:ea typeface="ＭＳ Ｐゴシック"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1"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00"/>
    <a:srgbClr val="4A7EBB"/>
    <a:srgbClr val="385D8A"/>
    <a:srgbClr val="4F81BD"/>
    <a:srgbClr val="000000"/>
    <a:srgbClr val="0066FF"/>
    <a:srgbClr val="42FD23"/>
    <a:srgbClr val="95FD17"/>
    <a:srgbClr val="FF99FF"/>
    <a:srgbClr val="17FD4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autoAdjust="0"/>
  </p:normalViewPr>
  <p:slideViewPr>
    <p:cSldViewPr>
      <p:cViewPr varScale="1">
        <p:scale>
          <a:sx n="110" d="100"/>
          <a:sy n="110" d="100"/>
        </p:scale>
        <p:origin x="1680" y="102"/>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notesViewPr>
    <p:cSldViewPr>
      <p:cViewPr>
        <p:scale>
          <a:sx n="200" d="100"/>
          <a:sy n="200" d="100"/>
        </p:scale>
        <p:origin x="-1164" y="-1023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commentAuthors" Target="commentAuthors.xml"/><Relationship Id="rId5" Type="http://schemas.openxmlformats.org/officeDocument/2006/relationships/handoutMaster" Target="handoutMasters/handoutMaster1.xml"/><Relationship Id="rId10" Type="http://schemas.openxmlformats.org/officeDocument/2006/relationships/tableStyles" Target="tableStyles.xml"/><Relationship Id="rId4" Type="http://schemas.openxmlformats.org/officeDocument/2006/relationships/notesMaster" Target="notesMasters/notesMaster1.xml"/><Relationship Id="rId9"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a:extLst>
              <a:ext uri="{FF2B5EF4-FFF2-40B4-BE49-F238E27FC236}">
                <a16:creationId xmlns:a16="http://schemas.microsoft.com/office/drawing/2014/main" id="{B1B1E098-12D3-485C-902E-B9CC7C49BD3E}"/>
              </a:ext>
            </a:extLst>
          </p:cNvPr>
          <p:cNvSpPr>
            <a:spLocks noGrp="1"/>
          </p:cNvSpPr>
          <p:nvPr>
            <p:ph type="hdr" sz="quarter"/>
          </p:nvPr>
        </p:nvSpPr>
        <p:spPr>
          <a:xfrm>
            <a:off x="3" y="7"/>
            <a:ext cx="2949990" cy="497969"/>
          </a:xfrm>
          <a:prstGeom prst="rect">
            <a:avLst/>
          </a:prstGeom>
        </p:spPr>
        <p:txBody>
          <a:bodyPr vert="horz" lIns="88340" tIns="44170" rIns="88340" bIns="44170" rtlCol="0"/>
          <a:lstStyle>
            <a:lvl1pPr algn="l">
              <a:defRPr sz="1200"/>
            </a:lvl1pPr>
          </a:lstStyle>
          <a:p>
            <a:endParaRPr kumimoji="1" lang="ja-JP" altLang="en-US"/>
          </a:p>
        </p:txBody>
      </p:sp>
      <p:sp>
        <p:nvSpPr>
          <p:cNvPr id="4" name="フッター プレースホルダー 3">
            <a:extLst>
              <a:ext uri="{FF2B5EF4-FFF2-40B4-BE49-F238E27FC236}">
                <a16:creationId xmlns:a16="http://schemas.microsoft.com/office/drawing/2014/main" id="{C0862779-237E-47B0-BC4D-735B96457075}"/>
              </a:ext>
            </a:extLst>
          </p:cNvPr>
          <p:cNvSpPr>
            <a:spLocks noGrp="1"/>
          </p:cNvSpPr>
          <p:nvPr>
            <p:ph type="ftr" sz="quarter" idx="2"/>
          </p:nvPr>
        </p:nvSpPr>
        <p:spPr>
          <a:xfrm>
            <a:off x="3" y="9441375"/>
            <a:ext cx="2949990" cy="497969"/>
          </a:xfrm>
          <a:prstGeom prst="rect">
            <a:avLst/>
          </a:prstGeom>
        </p:spPr>
        <p:txBody>
          <a:bodyPr vert="horz" lIns="88340" tIns="44170" rIns="88340" bIns="44170" rtlCol="0" anchor="b"/>
          <a:lstStyle>
            <a:lvl1pPr algn="l">
              <a:defRPr sz="1200"/>
            </a:lvl1pPr>
          </a:lstStyle>
          <a:p>
            <a:endParaRPr kumimoji="1" lang="ja-JP" altLang="en-US"/>
          </a:p>
        </p:txBody>
      </p:sp>
    </p:spTree>
    <p:extLst>
      <p:ext uri="{BB962C8B-B14F-4D97-AF65-F5344CB8AC3E}">
        <p14:creationId xmlns:p14="http://schemas.microsoft.com/office/powerpoint/2010/main" val="3323172237"/>
      </p:ext>
    </p:extLst>
  </p:cSld>
  <p:clrMap bg1="lt1" tx1="dk1" bg2="lt2" tx2="dk2" accent1="accent1" accent2="accent2" accent3="accent3" accent4="accent4" accent5="accent5" accent6="accent6" hlink="hlink" folHlink="folHlink"/>
  <p:hf sldNum="0"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2" y="8"/>
            <a:ext cx="2951071" cy="497288"/>
          </a:xfrm>
          <a:prstGeom prst="rect">
            <a:avLst/>
          </a:prstGeom>
        </p:spPr>
        <p:txBody>
          <a:bodyPr vert="horz" lIns="92228" tIns="46114" rIns="92228" bIns="46114" rtlCol="0"/>
          <a:lstStyle>
            <a:lvl1pPr algn="l" fontAlgn="auto">
              <a:spcBef>
                <a:spcPts val="0"/>
              </a:spcBef>
              <a:spcAft>
                <a:spcPts val="0"/>
              </a:spcAft>
              <a:defRPr sz="1200">
                <a:latin typeface="+mn-lt"/>
                <a:ea typeface="+mn-ea"/>
              </a:defRPr>
            </a:lvl1pPr>
          </a:lstStyle>
          <a:p>
            <a:pPr>
              <a:defRPr/>
            </a:pPr>
            <a:endParaRPr lang="ja-JP" altLang="en-US"/>
          </a:p>
        </p:txBody>
      </p:sp>
      <p:sp>
        <p:nvSpPr>
          <p:cNvPr id="3" name="日付プレースホルダー 2"/>
          <p:cNvSpPr>
            <a:spLocks noGrp="1"/>
          </p:cNvSpPr>
          <p:nvPr>
            <p:ph type="dt" idx="1"/>
          </p:nvPr>
        </p:nvSpPr>
        <p:spPr>
          <a:xfrm>
            <a:off x="3854527" y="8"/>
            <a:ext cx="2951071" cy="497288"/>
          </a:xfrm>
          <a:prstGeom prst="rect">
            <a:avLst/>
          </a:prstGeom>
        </p:spPr>
        <p:txBody>
          <a:bodyPr vert="horz" lIns="92228" tIns="46114" rIns="92228" bIns="46114" rtlCol="0"/>
          <a:lstStyle>
            <a:lvl1pPr algn="r" fontAlgn="auto">
              <a:spcBef>
                <a:spcPts val="0"/>
              </a:spcBef>
              <a:spcAft>
                <a:spcPts val="0"/>
              </a:spcAft>
              <a:defRPr sz="1200" smtClean="0">
                <a:latin typeface="+mn-lt"/>
                <a:ea typeface="+mn-ea"/>
              </a:defRPr>
            </a:lvl1pPr>
          </a:lstStyle>
          <a:p>
            <a:pPr>
              <a:defRPr/>
            </a:pPr>
            <a:fld id="{4520544F-4AF2-44BB-A22F-F443D7773F09}" type="datetimeFigureOut">
              <a:rPr lang="ja-JP" altLang="en-US"/>
              <a:pPr>
                <a:defRPr/>
              </a:pPr>
              <a:t>2021/7/5</a:t>
            </a:fld>
            <a:endParaRPr lang="ja-JP" altLang="en-US"/>
          </a:p>
        </p:txBody>
      </p:sp>
      <p:sp>
        <p:nvSpPr>
          <p:cNvPr id="4" name="スライド イメージ プレースホルダー 3"/>
          <p:cNvSpPr>
            <a:spLocks noGrp="1" noRot="1" noChangeAspect="1"/>
          </p:cNvSpPr>
          <p:nvPr>
            <p:ph type="sldImg" idx="2"/>
          </p:nvPr>
        </p:nvSpPr>
        <p:spPr>
          <a:xfrm>
            <a:off x="917575" y="744538"/>
            <a:ext cx="4972050" cy="3729037"/>
          </a:xfrm>
          <a:prstGeom prst="rect">
            <a:avLst/>
          </a:prstGeom>
          <a:noFill/>
          <a:ln w="12700">
            <a:solidFill>
              <a:prstClr val="black"/>
            </a:solidFill>
          </a:ln>
        </p:spPr>
        <p:txBody>
          <a:bodyPr vert="horz" lIns="92228" tIns="46114" rIns="92228" bIns="46114" rtlCol="0" anchor="ctr"/>
          <a:lstStyle/>
          <a:p>
            <a:pPr lvl="0"/>
            <a:endParaRPr lang="ja-JP" altLang="en-US" noProof="0"/>
          </a:p>
        </p:txBody>
      </p:sp>
      <p:sp>
        <p:nvSpPr>
          <p:cNvPr id="5" name="ノート プレースホルダー 4"/>
          <p:cNvSpPr>
            <a:spLocks noGrp="1"/>
          </p:cNvSpPr>
          <p:nvPr>
            <p:ph type="body" sz="quarter" idx="3"/>
          </p:nvPr>
        </p:nvSpPr>
        <p:spPr>
          <a:xfrm>
            <a:off x="680400" y="4720227"/>
            <a:ext cx="5446402" cy="4473982"/>
          </a:xfrm>
          <a:prstGeom prst="rect">
            <a:avLst/>
          </a:prstGeom>
        </p:spPr>
        <p:txBody>
          <a:bodyPr vert="horz" lIns="92228" tIns="46114" rIns="92228" bIns="46114" rtlCol="0"/>
          <a:lstStyle/>
          <a:p>
            <a:pPr lvl="0"/>
            <a:r>
              <a:rPr lang="ja-JP" altLang="en-US" noProof="0"/>
              <a:t>マスター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ー 5"/>
          <p:cNvSpPr>
            <a:spLocks noGrp="1"/>
          </p:cNvSpPr>
          <p:nvPr>
            <p:ph type="ftr" sz="quarter" idx="4"/>
          </p:nvPr>
        </p:nvSpPr>
        <p:spPr>
          <a:xfrm>
            <a:off x="2" y="9440460"/>
            <a:ext cx="2951071" cy="497288"/>
          </a:xfrm>
          <a:prstGeom prst="rect">
            <a:avLst/>
          </a:prstGeom>
        </p:spPr>
        <p:txBody>
          <a:bodyPr vert="horz" lIns="92228" tIns="46114" rIns="92228" bIns="46114" rtlCol="0" anchor="b"/>
          <a:lstStyle>
            <a:lvl1pPr algn="l" fontAlgn="auto">
              <a:spcBef>
                <a:spcPts val="0"/>
              </a:spcBef>
              <a:spcAft>
                <a:spcPts val="0"/>
              </a:spcAft>
              <a:defRPr sz="1200">
                <a:latin typeface="+mn-lt"/>
                <a:ea typeface="+mn-ea"/>
              </a:defRPr>
            </a:lvl1pPr>
          </a:lstStyle>
          <a:p>
            <a:pPr>
              <a:defRPr/>
            </a:pPr>
            <a:endParaRPr lang="ja-JP" altLang="en-US"/>
          </a:p>
        </p:txBody>
      </p:sp>
      <p:sp>
        <p:nvSpPr>
          <p:cNvPr id="7" name="スライド番号プレースホルダー 6"/>
          <p:cNvSpPr>
            <a:spLocks noGrp="1"/>
          </p:cNvSpPr>
          <p:nvPr>
            <p:ph type="sldNum" sz="quarter" idx="5"/>
          </p:nvPr>
        </p:nvSpPr>
        <p:spPr>
          <a:xfrm>
            <a:off x="3854527" y="9440460"/>
            <a:ext cx="2951071" cy="497288"/>
          </a:xfrm>
          <a:prstGeom prst="rect">
            <a:avLst/>
          </a:prstGeom>
        </p:spPr>
        <p:txBody>
          <a:bodyPr vert="horz" lIns="92228" tIns="46114" rIns="92228" bIns="46114" rtlCol="0" anchor="b"/>
          <a:lstStyle>
            <a:lvl1pPr algn="r" fontAlgn="auto">
              <a:spcBef>
                <a:spcPts val="0"/>
              </a:spcBef>
              <a:spcAft>
                <a:spcPts val="0"/>
              </a:spcAft>
              <a:defRPr sz="1200" smtClean="0">
                <a:latin typeface="+mn-lt"/>
                <a:ea typeface="+mn-ea"/>
              </a:defRPr>
            </a:lvl1pPr>
          </a:lstStyle>
          <a:p>
            <a:pPr>
              <a:defRPr/>
            </a:pPr>
            <a:fld id="{D600B772-D902-45F6-9F77-3DEA2EAFC61A}" type="slidenum">
              <a:rPr lang="ja-JP" altLang="en-US"/>
              <a:pPr>
                <a:defRPr/>
              </a:pPr>
              <a:t>‹#›</a:t>
            </a:fld>
            <a:endParaRPr lang="ja-JP" altLang="en-US"/>
          </a:p>
        </p:txBody>
      </p:sp>
    </p:spTree>
    <p:extLst>
      <p:ext uri="{BB962C8B-B14F-4D97-AF65-F5344CB8AC3E}">
        <p14:creationId xmlns:p14="http://schemas.microsoft.com/office/powerpoint/2010/main" val="3163939362"/>
      </p:ext>
    </p:extLst>
  </p:cSld>
  <p:clrMap bg1="lt1" tx1="dk1" bg2="lt2" tx2="dk2" accent1="accent1" accent2="accent2" accent3="accent3" accent4="accent4" accent5="accent5" accent6="accent6" hlink="hlink" folHlink="folHlink"/>
  <p:hf sldNum="0" hdr="0" ftr="0" dt="0"/>
  <p:notesStyle>
    <a:lvl1pPr algn="l" rtl="0" fontAlgn="base">
      <a:spcBef>
        <a:spcPct val="30000"/>
      </a:spcBef>
      <a:spcAft>
        <a:spcPct val="0"/>
      </a:spcAft>
      <a:defRPr kumimoji="1" sz="1200" kern="1200">
        <a:solidFill>
          <a:schemeClr val="tx1"/>
        </a:solidFill>
        <a:latin typeface="+mn-lt"/>
        <a:ea typeface="+mn-ea"/>
        <a:cs typeface="+mn-cs"/>
      </a:defRPr>
    </a:lvl1pPr>
    <a:lvl2pPr marL="457200" algn="l" rtl="0" fontAlgn="base">
      <a:spcBef>
        <a:spcPct val="30000"/>
      </a:spcBef>
      <a:spcAft>
        <a:spcPct val="0"/>
      </a:spcAft>
      <a:defRPr kumimoji="1" sz="1200" kern="1200">
        <a:solidFill>
          <a:schemeClr val="tx1"/>
        </a:solidFill>
        <a:latin typeface="+mn-lt"/>
        <a:ea typeface="+mn-ea"/>
        <a:cs typeface="+mn-cs"/>
      </a:defRPr>
    </a:lvl2pPr>
    <a:lvl3pPr marL="914400" algn="l" rtl="0" fontAlgn="base">
      <a:spcBef>
        <a:spcPct val="30000"/>
      </a:spcBef>
      <a:spcAft>
        <a:spcPct val="0"/>
      </a:spcAft>
      <a:defRPr kumimoji="1" sz="1200" kern="1200">
        <a:solidFill>
          <a:schemeClr val="tx1"/>
        </a:solidFill>
        <a:latin typeface="+mn-lt"/>
        <a:ea typeface="+mn-ea"/>
        <a:cs typeface="+mn-cs"/>
      </a:defRPr>
    </a:lvl3pPr>
    <a:lvl4pPr marL="1371600" algn="l" rtl="0" fontAlgn="base">
      <a:spcBef>
        <a:spcPct val="30000"/>
      </a:spcBef>
      <a:spcAft>
        <a:spcPct val="0"/>
      </a:spcAft>
      <a:defRPr kumimoji="1" sz="1200" kern="1200">
        <a:solidFill>
          <a:schemeClr val="tx1"/>
        </a:solidFill>
        <a:latin typeface="+mn-lt"/>
        <a:ea typeface="+mn-ea"/>
        <a:cs typeface="+mn-cs"/>
      </a:defRPr>
    </a:lvl4pPr>
    <a:lvl5pPr marL="1828800" algn="l" rtl="0" fontAlgn="base">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34"/>
            <a:ext cx="7772400" cy="1470025"/>
          </a:xfrm>
        </p:spPr>
        <p:txBody>
          <a:bodyPr/>
          <a:lstStyle/>
          <a:p>
            <a:r>
              <a:rPr lang="ja-JP" altLang="en-US"/>
              <a:t>マスター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562751" indent="0" algn="ctr">
              <a:buNone/>
              <a:defRPr>
                <a:solidFill>
                  <a:schemeClr val="tx1">
                    <a:tint val="75000"/>
                  </a:schemeClr>
                </a:solidFill>
              </a:defRPr>
            </a:lvl2pPr>
            <a:lvl3pPr marL="1125500" indent="0" algn="ctr">
              <a:buNone/>
              <a:defRPr>
                <a:solidFill>
                  <a:schemeClr val="tx1">
                    <a:tint val="75000"/>
                  </a:schemeClr>
                </a:solidFill>
              </a:defRPr>
            </a:lvl3pPr>
            <a:lvl4pPr marL="1688249" indent="0" algn="ctr">
              <a:buNone/>
              <a:defRPr>
                <a:solidFill>
                  <a:schemeClr val="tx1">
                    <a:tint val="75000"/>
                  </a:schemeClr>
                </a:solidFill>
              </a:defRPr>
            </a:lvl4pPr>
            <a:lvl5pPr marL="2251000" indent="0" algn="ctr">
              <a:buNone/>
              <a:defRPr>
                <a:solidFill>
                  <a:schemeClr val="tx1">
                    <a:tint val="75000"/>
                  </a:schemeClr>
                </a:solidFill>
              </a:defRPr>
            </a:lvl5pPr>
            <a:lvl6pPr marL="2813749" indent="0" algn="ctr">
              <a:buNone/>
              <a:defRPr>
                <a:solidFill>
                  <a:schemeClr val="tx1">
                    <a:tint val="75000"/>
                  </a:schemeClr>
                </a:solidFill>
              </a:defRPr>
            </a:lvl6pPr>
            <a:lvl7pPr marL="3376499" indent="0" algn="ctr">
              <a:buNone/>
              <a:defRPr>
                <a:solidFill>
                  <a:schemeClr val="tx1">
                    <a:tint val="75000"/>
                  </a:schemeClr>
                </a:solidFill>
              </a:defRPr>
            </a:lvl7pPr>
            <a:lvl8pPr marL="3939249" indent="0" algn="ctr">
              <a:buNone/>
              <a:defRPr>
                <a:solidFill>
                  <a:schemeClr val="tx1">
                    <a:tint val="75000"/>
                  </a:schemeClr>
                </a:solidFill>
              </a:defRPr>
            </a:lvl8pPr>
            <a:lvl9pPr marL="4501998" indent="0" algn="ctr">
              <a:buNone/>
              <a:defRPr>
                <a:solidFill>
                  <a:schemeClr val="tx1">
                    <a:tint val="75000"/>
                  </a:schemeClr>
                </a:solidFill>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pPr>
              <a:defRPr/>
            </a:pPr>
            <a:fld id="{577F080F-6302-42B8-BD9C-3E6C3EECAD3A}" type="datetime1">
              <a:rPr lang="ja-JP" altLang="en-US" smtClean="0"/>
              <a:t>2021/7/5</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a:xfrm>
            <a:off x="7010400" y="6476556"/>
            <a:ext cx="2133600" cy="365125"/>
          </a:xfrm>
        </p:spPr>
        <p:txBody>
          <a:bodyPr/>
          <a:lstStyle>
            <a:lvl1pPr>
              <a:defRPr/>
            </a:lvl1pPr>
          </a:lstStyle>
          <a:p>
            <a:pPr>
              <a:defRPr/>
            </a:pPr>
            <a:fld id="{ED67F9F1-47E4-4B57-8C92-3A7E612D0C3D}" type="slidenum">
              <a:rPr lang="ja-JP" altLang="en-US"/>
              <a:pPr>
                <a:defRPr/>
              </a:pPr>
              <a:t>‹#›</a:t>
            </a:fld>
            <a:endParaRPr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fld id="{91D7CB3D-0F2E-44BD-B761-6F95BC6459EB}" type="datetime1">
              <a:rPr lang="ja-JP" altLang="en-US" smtClean="0"/>
              <a:t>2021/7/5</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p:txBody>
          <a:bodyPr/>
          <a:lstStyle>
            <a:lvl1pPr>
              <a:defRPr/>
            </a:lvl1pPr>
          </a:lstStyle>
          <a:p>
            <a:pPr>
              <a:defRPr/>
            </a:pPr>
            <a:fld id="{A3C1A3E4-BB07-4EC6-9196-57C4E8F376EF}" type="slidenum">
              <a:rPr lang="ja-JP" altLang="en-US"/>
              <a:pPr>
                <a:defRPr/>
              </a:pPr>
              <a:t>‹#›</a:t>
            </a:fld>
            <a:endParaRPr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47"/>
            <a:ext cx="2057400" cy="5851525"/>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457200" y="274647"/>
            <a:ext cx="6019800" cy="5851525"/>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fld id="{1A9CA416-26A2-4E4C-A1D6-E9F83AC8543E}" type="datetime1">
              <a:rPr lang="ja-JP" altLang="en-US" smtClean="0"/>
              <a:t>2021/7/5</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p:txBody>
          <a:bodyPr/>
          <a:lstStyle>
            <a:lvl1pPr>
              <a:defRPr/>
            </a:lvl1pPr>
          </a:lstStyle>
          <a:p>
            <a:pPr>
              <a:defRPr/>
            </a:pPr>
            <a:fld id="{9E135BB7-FE3E-428A-963E-261AE3D47D2F}" type="slidenum">
              <a:rPr lang="ja-JP" altLang="en-US"/>
              <a:pPr>
                <a:defRPr/>
              </a:pPr>
              <a:t>‹#›</a:t>
            </a:fld>
            <a:endParaRPr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fld id="{32F3CAA3-906F-4EB9-8A0C-747C2C097A1B}" type="datetime1">
              <a:rPr lang="ja-JP" altLang="en-US" smtClean="0"/>
              <a:t>2021/7/5</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p:txBody>
          <a:bodyPr/>
          <a:lstStyle>
            <a:lvl1pPr>
              <a:defRPr/>
            </a:lvl1pPr>
          </a:lstStyle>
          <a:p>
            <a:pPr>
              <a:defRPr/>
            </a:pPr>
            <a:fld id="{05E1C996-EB88-4BB0-87D6-AE2E83B975AD}" type="slidenum">
              <a:rPr lang="ja-JP" altLang="en-US"/>
              <a:pPr>
                <a:defRPr/>
              </a:pPr>
              <a:t>‹#›</a:t>
            </a:fld>
            <a:endParaRPr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9"/>
            <a:ext cx="7772400" cy="1362075"/>
          </a:xfrm>
        </p:spPr>
        <p:txBody>
          <a:bodyPr anchor="t"/>
          <a:lstStyle>
            <a:lvl1pPr algn="l">
              <a:defRPr sz="4923"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462">
                <a:solidFill>
                  <a:schemeClr val="tx1">
                    <a:tint val="75000"/>
                  </a:schemeClr>
                </a:solidFill>
              </a:defRPr>
            </a:lvl1pPr>
            <a:lvl2pPr marL="562751" indent="0">
              <a:buNone/>
              <a:defRPr sz="2215">
                <a:solidFill>
                  <a:schemeClr val="tx1">
                    <a:tint val="75000"/>
                  </a:schemeClr>
                </a:solidFill>
              </a:defRPr>
            </a:lvl2pPr>
            <a:lvl3pPr marL="1125500" indent="0">
              <a:buNone/>
              <a:defRPr sz="1969">
                <a:solidFill>
                  <a:schemeClr val="tx1">
                    <a:tint val="75000"/>
                  </a:schemeClr>
                </a:solidFill>
              </a:defRPr>
            </a:lvl3pPr>
            <a:lvl4pPr marL="1688249" indent="0">
              <a:buNone/>
              <a:defRPr sz="1723">
                <a:solidFill>
                  <a:schemeClr val="tx1">
                    <a:tint val="75000"/>
                  </a:schemeClr>
                </a:solidFill>
              </a:defRPr>
            </a:lvl4pPr>
            <a:lvl5pPr marL="2251000" indent="0">
              <a:buNone/>
              <a:defRPr sz="1723">
                <a:solidFill>
                  <a:schemeClr val="tx1">
                    <a:tint val="75000"/>
                  </a:schemeClr>
                </a:solidFill>
              </a:defRPr>
            </a:lvl5pPr>
            <a:lvl6pPr marL="2813749" indent="0">
              <a:buNone/>
              <a:defRPr sz="1723">
                <a:solidFill>
                  <a:schemeClr val="tx1">
                    <a:tint val="75000"/>
                  </a:schemeClr>
                </a:solidFill>
              </a:defRPr>
            </a:lvl6pPr>
            <a:lvl7pPr marL="3376499" indent="0">
              <a:buNone/>
              <a:defRPr sz="1723">
                <a:solidFill>
                  <a:schemeClr val="tx1">
                    <a:tint val="75000"/>
                  </a:schemeClr>
                </a:solidFill>
              </a:defRPr>
            </a:lvl7pPr>
            <a:lvl8pPr marL="3939249" indent="0">
              <a:buNone/>
              <a:defRPr sz="1723">
                <a:solidFill>
                  <a:schemeClr val="tx1">
                    <a:tint val="75000"/>
                  </a:schemeClr>
                </a:solidFill>
              </a:defRPr>
            </a:lvl8pPr>
            <a:lvl9pPr marL="4501998" indent="0">
              <a:buNone/>
              <a:defRPr sz="1723">
                <a:solidFill>
                  <a:schemeClr val="tx1">
                    <a:tint val="75000"/>
                  </a:schemeClr>
                </a:solidFill>
              </a:defRPr>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pPr>
              <a:defRPr/>
            </a:pPr>
            <a:fld id="{90220F76-1EDF-402F-B536-D81F3E459965}" type="datetime1">
              <a:rPr lang="ja-JP" altLang="en-US" smtClean="0"/>
              <a:t>2021/7/5</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p:txBody>
          <a:bodyPr/>
          <a:lstStyle>
            <a:lvl1pPr>
              <a:defRPr/>
            </a:lvl1pPr>
          </a:lstStyle>
          <a:p>
            <a:pPr>
              <a:defRPr/>
            </a:pPr>
            <a:fld id="{D618CB0B-A335-476E-9BE0-11D1B6450B7C}" type="slidenum">
              <a:rPr lang="ja-JP" altLang="en-US"/>
              <a:pPr>
                <a:defRPr/>
              </a:pPr>
              <a:t>‹#›</a:t>
            </a:fld>
            <a:endParaRPr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457200" y="1600206"/>
            <a:ext cx="4038600" cy="4525963"/>
          </a:xfrm>
        </p:spPr>
        <p:txBody>
          <a:bodyPr/>
          <a:lstStyle>
            <a:lvl1pPr>
              <a:defRPr sz="3446"/>
            </a:lvl1pPr>
            <a:lvl2pPr>
              <a:defRPr sz="2954"/>
            </a:lvl2pPr>
            <a:lvl3pPr>
              <a:defRPr sz="2462"/>
            </a:lvl3pPr>
            <a:lvl4pPr>
              <a:defRPr sz="2215"/>
            </a:lvl4pPr>
            <a:lvl5pPr>
              <a:defRPr sz="2215"/>
            </a:lvl5pPr>
            <a:lvl6pPr>
              <a:defRPr sz="2215"/>
            </a:lvl6pPr>
            <a:lvl7pPr>
              <a:defRPr sz="2215"/>
            </a:lvl7pPr>
            <a:lvl8pPr>
              <a:defRPr sz="2215"/>
            </a:lvl8pPr>
            <a:lvl9pPr>
              <a:defRPr sz="2215"/>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4648200" y="1600206"/>
            <a:ext cx="4038600" cy="4525963"/>
          </a:xfrm>
        </p:spPr>
        <p:txBody>
          <a:bodyPr/>
          <a:lstStyle>
            <a:lvl1pPr>
              <a:defRPr sz="3446"/>
            </a:lvl1pPr>
            <a:lvl2pPr>
              <a:defRPr sz="2954"/>
            </a:lvl2pPr>
            <a:lvl3pPr>
              <a:defRPr sz="2462"/>
            </a:lvl3pPr>
            <a:lvl4pPr>
              <a:defRPr sz="2215"/>
            </a:lvl4pPr>
            <a:lvl5pPr>
              <a:defRPr sz="2215"/>
            </a:lvl5pPr>
            <a:lvl6pPr>
              <a:defRPr sz="2215"/>
            </a:lvl6pPr>
            <a:lvl7pPr>
              <a:defRPr sz="2215"/>
            </a:lvl7pPr>
            <a:lvl8pPr>
              <a:defRPr sz="2215"/>
            </a:lvl8pPr>
            <a:lvl9pPr>
              <a:defRPr sz="2215"/>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3"/>
          <p:cNvSpPr>
            <a:spLocks noGrp="1"/>
          </p:cNvSpPr>
          <p:nvPr>
            <p:ph type="dt" sz="half" idx="10"/>
          </p:nvPr>
        </p:nvSpPr>
        <p:spPr/>
        <p:txBody>
          <a:bodyPr/>
          <a:lstStyle>
            <a:lvl1pPr>
              <a:defRPr/>
            </a:lvl1pPr>
          </a:lstStyle>
          <a:p>
            <a:pPr>
              <a:defRPr/>
            </a:pPr>
            <a:fld id="{6CEF0616-EA74-4A6A-A0F3-A7067A83D0F4}" type="datetime1">
              <a:rPr lang="ja-JP" altLang="en-US" smtClean="0"/>
              <a:t>2021/7/5</a:t>
            </a:fld>
            <a:endParaRPr lang="ja-JP" altLang="en-US"/>
          </a:p>
        </p:txBody>
      </p:sp>
      <p:sp>
        <p:nvSpPr>
          <p:cNvPr id="6"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ー 5"/>
          <p:cNvSpPr>
            <a:spLocks noGrp="1"/>
          </p:cNvSpPr>
          <p:nvPr>
            <p:ph type="sldNum" sz="quarter" idx="12"/>
          </p:nvPr>
        </p:nvSpPr>
        <p:spPr/>
        <p:txBody>
          <a:bodyPr/>
          <a:lstStyle>
            <a:lvl1pPr>
              <a:defRPr/>
            </a:lvl1pPr>
          </a:lstStyle>
          <a:p>
            <a:pPr>
              <a:defRPr/>
            </a:pPr>
            <a:fld id="{8D680E70-E63C-4428-82D7-6149792B2FBC}" type="slidenum">
              <a:rPr lang="ja-JP" altLang="en-US"/>
              <a:pPr>
                <a:defRPr/>
              </a:pPr>
              <a:t>‹#›</a:t>
            </a:fld>
            <a:endParaRPr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954" b="1"/>
            </a:lvl1pPr>
            <a:lvl2pPr marL="562751" indent="0">
              <a:buNone/>
              <a:defRPr sz="2462" b="1"/>
            </a:lvl2pPr>
            <a:lvl3pPr marL="1125500" indent="0">
              <a:buNone/>
              <a:defRPr sz="2215" b="1"/>
            </a:lvl3pPr>
            <a:lvl4pPr marL="1688249" indent="0">
              <a:buNone/>
              <a:defRPr sz="1969" b="1"/>
            </a:lvl4pPr>
            <a:lvl5pPr marL="2251000" indent="0">
              <a:buNone/>
              <a:defRPr sz="1969" b="1"/>
            </a:lvl5pPr>
            <a:lvl6pPr marL="2813749" indent="0">
              <a:buNone/>
              <a:defRPr sz="1969" b="1"/>
            </a:lvl6pPr>
            <a:lvl7pPr marL="3376499" indent="0">
              <a:buNone/>
              <a:defRPr sz="1969" b="1"/>
            </a:lvl7pPr>
            <a:lvl8pPr marL="3939249" indent="0">
              <a:buNone/>
              <a:defRPr sz="1969" b="1"/>
            </a:lvl8pPr>
            <a:lvl9pPr marL="4501998" indent="0">
              <a:buNone/>
              <a:defRPr sz="1969"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954"/>
            </a:lvl1pPr>
            <a:lvl2pPr>
              <a:defRPr sz="2462"/>
            </a:lvl2pPr>
            <a:lvl3pPr>
              <a:defRPr sz="2215"/>
            </a:lvl3pPr>
            <a:lvl4pPr>
              <a:defRPr sz="1969"/>
            </a:lvl4pPr>
            <a:lvl5pPr>
              <a:defRPr sz="1969"/>
            </a:lvl5pPr>
            <a:lvl6pPr>
              <a:defRPr sz="1969"/>
            </a:lvl6pPr>
            <a:lvl7pPr>
              <a:defRPr sz="1969"/>
            </a:lvl7pPr>
            <a:lvl8pPr>
              <a:defRPr sz="1969"/>
            </a:lvl8pPr>
            <a:lvl9pPr>
              <a:defRPr sz="1969"/>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4645025" y="1535113"/>
            <a:ext cx="4041776" cy="639762"/>
          </a:xfrm>
        </p:spPr>
        <p:txBody>
          <a:bodyPr anchor="b"/>
          <a:lstStyle>
            <a:lvl1pPr marL="0" indent="0">
              <a:buNone/>
              <a:defRPr sz="2954" b="1"/>
            </a:lvl1pPr>
            <a:lvl2pPr marL="562751" indent="0">
              <a:buNone/>
              <a:defRPr sz="2462" b="1"/>
            </a:lvl2pPr>
            <a:lvl3pPr marL="1125500" indent="0">
              <a:buNone/>
              <a:defRPr sz="2215" b="1"/>
            </a:lvl3pPr>
            <a:lvl4pPr marL="1688249" indent="0">
              <a:buNone/>
              <a:defRPr sz="1969" b="1"/>
            </a:lvl4pPr>
            <a:lvl5pPr marL="2251000" indent="0">
              <a:buNone/>
              <a:defRPr sz="1969" b="1"/>
            </a:lvl5pPr>
            <a:lvl6pPr marL="2813749" indent="0">
              <a:buNone/>
              <a:defRPr sz="1969" b="1"/>
            </a:lvl6pPr>
            <a:lvl7pPr marL="3376499" indent="0">
              <a:buNone/>
              <a:defRPr sz="1969" b="1"/>
            </a:lvl7pPr>
            <a:lvl8pPr marL="3939249" indent="0">
              <a:buNone/>
              <a:defRPr sz="1969" b="1"/>
            </a:lvl8pPr>
            <a:lvl9pPr marL="4501998" indent="0">
              <a:buNone/>
              <a:defRPr sz="1969"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4645025" y="2174875"/>
            <a:ext cx="4041776" cy="3951288"/>
          </a:xfrm>
        </p:spPr>
        <p:txBody>
          <a:bodyPr/>
          <a:lstStyle>
            <a:lvl1pPr>
              <a:defRPr sz="2954"/>
            </a:lvl1pPr>
            <a:lvl2pPr>
              <a:defRPr sz="2462"/>
            </a:lvl2pPr>
            <a:lvl3pPr>
              <a:defRPr sz="2215"/>
            </a:lvl3pPr>
            <a:lvl4pPr>
              <a:defRPr sz="1969"/>
            </a:lvl4pPr>
            <a:lvl5pPr>
              <a:defRPr sz="1969"/>
            </a:lvl5pPr>
            <a:lvl6pPr>
              <a:defRPr sz="1969"/>
            </a:lvl6pPr>
            <a:lvl7pPr>
              <a:defRPr sz="1969"/>
            </a:lvl7pPr>
            <a:lvl8pPr>
              <a:defRPr sz="1969"/>
            </a:lvl8pPr>
            <a:lvl9pPr>
              <a:defRPr sz="1969"/>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3"/>
          <p:cNvSpPr>
            <a:spLocks noGrp="1"/>
          </p:cNvSpPr>
          <p:nvPr>
            <p:ph type="dt" sz="half" idx="10"/>
          </p:nvPr>
        </p:nvSpPr>
        <p:spPr/>
        <p:txBody>
          <a:bodyPr/>
          <a:lstStyle>
            <a:lvl1pPr>
              <a:defRPr/>
            </a:lvl1pPr>
          </a:lstStyle>
          <a:p>
            <a:pPr>
              <a:defRPr/>
            </a:pPr>
            <a:fld id="{18256DA4-5C9D-423B-93FA-7150005237E8}" type="datetime1">
              <a:rPr lang="ja-JP" altLang="en-US" smtClean="0"/>
              <a:t>2021/7/5</a:t>
            </a:fld>
            <a:endParaRPr lang="ja-JP" altLang="en-US"/>
          </a:p>
        </p:txBody>
      </p:sp>
      <p:sp>
        <p:nvSpPr>
          <p:cNvPr id="8"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9" name="スライド番号プレースホルダー 5"/>
          <p:cNvSpPr>
            <a:spLocks noGrp="1"/>
          </p:cNvSpPr>
          <p:nvPr>
            <p:ph type="sldNum" sz="quarter" idx="12"/>
          </p:nvPr>
        </p:nvSpPr>
        <p:spPr/>
        <p:txBody>
          <a:bodyPr/>
          <a:lstStyle>
            <a:lvl1pPr>
              <a:defRPr/>
            </a:lvl1pPr>
          </a:lstStyle>
          <a:p>
            <a:pPr>
              <a:defRPr/>
            </a:pPr>
            <a:fld id="{BA006865-74EE-4F9B-9356-74B80D2A09BF}" type="slidenum">
              <a:rPr lang="ja-JP" altLang="en-US"/>
              <a:pPr>
                <a:defRPr/>
              </a:pPr>
              <a:t>‹#›</a:t>
            </a:fld>
            <a:endParaRPr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3"/>
          <p:cNvSpPr>
            <a:spLocks noGrp="1"/>
          </p:cNvSpPr>
          <p:nvPr>
            <p:ph type="dt" sz="half" idx="10"/>
          </p:nvPr>
        </p:nvSpPr>
        <p:spPr/>
        <p:txBody>
          <a:bodyPr/>
          <a:lstStyle>
            <a:lvl1pPr>
              <a:defRPr/>
            </a:lvl1pPr>
          </a:lstStyle>
          <a:p>
            <a:pPr>
              <a:defRPr/>
            </a:pPr>
            <a:fld id="{11688401-DD34-4854-A8EB-261905CF453D}" type="datetime1">
              <a:rPr lang="ja-JP" altLang="en-US" smtClean="0"/>
              <a:t>2021/7/5</a:t>
            </a:fld>
            <a:endParaRPr lang="ja-JP" altLang="en-US"/>
          </a:p>
        </p:txBody>
      </p:sp>
      <p:sp>
        <p:nvSpPr>
          <p:cNvPr id="4"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5" name="スライド番号プレースホルダー 5"/>
          <p:cNvSpPr>
            <a:spLocks noGrp="1"/>
          </p:cNvSpPr>
          <p:nvPr>
            <p:ph type="sldNum" sz="quarter" idx="12"/>
          </p:nvPr>
        </p:nvSpPr>
        <p:spPr/>
        <p:txBody>
          <a:bodyPr/>
          <a:lstStyle>
            <a:lvl1pPr>
              <a:defRPr/>
            </a:lvl1pPr>
          </a:lstStyle>
          <a:p>
            <a:pPr>
              <a:defRPr/>
            </a:pPr>
            <a:fld id="{7880DBFC-191A-4083-BCB0-0B9BE00CA653}" type="slidenum">
              <a:rPr lang="ja-JP" altLang="en-US"/>
              <a:pPr>
                <a:defRPr/>
              </a:pPr>
              <a:t>‹#›</a:t>
            </a:fld>
            <a:endParaRPr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3"/>
          <p:cNvSpPr>
            <a:spLocks noGrp="1"/>
          </p:cNvSpPr>
          <p:nvPr>
            <p:ph type="dt" sz="half" idx="10"/>
          </p:nvPr>
        </p:nvSpPr>
        <p:spPr/>
        <p:txBody>
          <a:bodyPr/>
          <a:lstStyle>
            <a:lvl1pPr>
              <a:defRPr/>
            </a:lvl1pPr>
          </a:lstStyle>
          <a:p>
            <a:pPr>
              <a:defRPr/>
            </a:pPr>
            <a:fld id="{E1EE55B7-E190-48D7-BB0B-A89F2B28F892}" type="datetime1">
              <a:rPr lang="ja-JP" altLang="en-US" smtClean="0"/>
              <a:t>2021/7/5</a:t>
            </a:fld>
            <a:endParaRPr lang="ja-JP" altLang="en-US"/>
          </a:p>
        </p:txBody>
      </p:sp>
      <p:sp>
        <p:nvSpPr>
          <p:cNvPr id="3"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4" name="スライド番号プレースホルダー 5"/>
          <p:cNvSpPr>
            <a:spLocks noGrp="1"/>
          </p:cNvSpPr>
          <p:nvPr>
            <p:ph type="sldNum" sz="quarter" idx="12"/>
          </p:nvPr>
        </p:nvSpPr>
        <p:spPr/>
        <p:txBody>
          <a:bodyPr/>
          <a:lstStyle>
            <a:lvl1pPr>
              <a:defRPr/>
            </a:lvl1pPr>
          </a:lstStyle>
          <a:p>
            <a:pPr>
              <a:defRPr/>
            </a:pPr>
            <a:fld id="{FEFE009C-F03F-4A86-9515-80BAAA9A1951}" type="slidenum">
              <a:rPr lang="ja-JP" altLang="en-US"/>
              <a:pPr>
                <a:defRPr/>
              </a:pPr>
              <a:t>‹#›</a:t>
            </a:fld>
            <a:endParaRPr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462" b="1"/>
            </a:lvl1pPr>
          </a:lstStyle>
          <a:p>
            <a:r>
              <a:rPr lang="ja-JP" altLang="en-US"/>
              <a:t>マスター タイトルの書式設定</a:t>
            </a:r>
          </a:p>
        </p:txBody>
      </p:sp>
      <p:sp>
        <p:nvSpPr>
          <p:cNvPr id="3" name="コンテンツ プレースホルダー 2"/>
          <p:cNvSpPr>
            <a:spLocks noGrp="1"/>
          </p:cNvSpPr>
          <p:nvPr>
            <p:ph idx="1"/>
          </p:nvPr>
        </p:nvSpPr>
        <p:spPr>
          <a:xfrm>
            <a:off x="3575050" y="273059"/>
            <a:ext cx="5111750" cy="5853113"/>
          </a:xfrm>
        </p:spPr>
        <p:txBody>
          <a:bodyPr/>
          <a:lstStyle>
            <a:lvl1pPr>
              <a:defRPr sz="3939"/>
            </a:lvl1pPr>
            <a:lvl2pPr>
              <a:defRPr sz="3446"/>
            </a:lvl2pPr>
            <a:lvl3pPr>
              <a:defRPr sz="2954"/>
            </a:lvl3pPr>
            <a:lvl4pPr>
              <a:defRPr sz="2462"/>
            </a:lvl4pPr>
            <a:lvl5pPr>
              <a:defRPr sz="2462"/>
            </a:lvl5pPr>
            <a:lvl6pPr>
              <a:defRPr sz="2462"/>
            </a:lvl6pPr>
            <a:lvl7pPr>
              <a:defRPr sz="2462"/>
            </a:lvl7pPr>
            <a:lvl8pPr>
              <a:defRPr sz="2462"/>
            </a:lvl8pPr>
            <a:lvl9pPr>
              <a:defRPr sz="2462"/>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457200" y="1435103"/>
            <a:ext cx="3008313" cy="4691063"/>
          </a:xfrm>
        </p:spPr>
        <p:txBody>
          <a:bodyPr/>
          <a:lstStyle>
            <a:lvl1pPr marL="0" indent="0">
              <a:buNone/>
              <a:defRPr sz="1723"/>
            </a:lvl1pPr>
            <a:lvl2pPr marL="562751" indent="0">
              <a:buNone/>
              <a:defRPr sz="1477"/>
            </a:lvl2pPr>
            <a:lvl3pPr marL="1125500" indent="0">
              <a:buNone/>
              <a:defRPr sz="1231"/>
            </a:lvl3pPr>
            <a:lvl4pPr marL="1688249" indent="0">
              <a:buNone/>
              <a:defRPr sz="1108"/>
            </a:lvl4pPr>
            <a:lvl5pPr marL="2251000" indent="0">
              <a:buNone/>
              <a:defRPr sz="1108"/>
            </a:lvl5pPr>
            <a:lvl6pPr marL="2813749" indent="0">
              <a:buNone/>
              <a:defRPr sz="1108"/>
            </a:lvl6pPr>
            <a:lvl7pPr marL="3376499" indent="0">
              <a:buNone/>
              <a:defRPr sz="1108"/>
            </a:lvl7pPr>
            <a:lvl8pPr marL="3939249" indent="0">
              <a:buNone/>
              <a:defRPr sz="1108"/>
            </a:lvl8pPr>
            <a:lvl9pPr marL="4501998" indent="0">
              <a:buNone/>
              <a:defRPr sz="1108"/>
            </a:lvl9pPr>
          </a:lstStyle>
          <a:p>
            <a:pPr lvl="0"/>
            <a:r>
              <a:rPr lang="ja-JP" altLang="en-US"/>
              <a:t>マスター テキストの書式設定</a:t>
            </a:r>
          </a:p>
        </p:txBody>
      </p:sp>
      <p:sp>
        <p:nvSpPr>
          <p:cNvPr id="5" name="日付プレースホルダー 3"/>
          <p:cNvSpPr>
            <a:spLocks noGrp="1"/>
          </p:cNvSpPr>
          <p:nvPr>
            <p:ph type="dt" sz="half" idx="10"/>
          </p:nvPr>
        </p:nvSpPr>
        <p:spPr/>
        <p:txBody>
          <a:bodyPr/>
          <a:lstStyle>
            <a:lvl1pPr>
              <a:defRPr/>
            </a:lvl1pPr>
          </a:lstStyle>
          <a:p>
            <a:pPr>
              <a:defRPr/>
            </a:pPr>
            <a:fld id="{857AE023-B55A-4AF3-8FA1-490B710BA0BF}" type="datetime1">
              <a:rPr lang="ja-JP" altLang="en-US" smtClean="0"/>
              <a:t>2021/7/5</a:t>
            </a:fld>
            <a:endParaRPr lang="ja-JP" altLang="en-US"/>
          </a:p>
        </p:txBody>
      </p:sp>
      <p:sp>
        <p:nvSpPr>
          <p:cNvPr id="6"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ー 5"/>
          <p:cNvSpPr>
            <a:spLocks noGrp="1"/>
          </p:cNvSpPr>
          <p:nvPr>
            <p:ph type="sldNum" sz="quarter" idx="12"/>
          </p:nvPr>
        </p:nvSpPr>
        <p:spPr/>
        <p:txBody>
          <a:bodyPr/>
          <a:lstStyle>
            <a:lvl1pPr>
              <a:defRPr/>
            </a:lvl1pPr>
          </a:lstStyle>
          <a:p>
            <a:pPr>
              <a:defRPr/>
            </a:pPr>
            <a:fld id="{232EA5A0-2B5A-48B3-BBA2-851CF979C8BC}" type="slidenum">
              <a:rPr lang="ja-JP" altLang="en-US"/>
              <a:pPr>
                <a:defRPr/>
              </a:pPr>
              <a:t>‹#›</a:t>
            </a:fld>
            <a:endParaRPr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462" b="1"/>
            </a:lvl1pPr>
          </a:lstStyle>
          <a:p>
            <a:r>
              <a:rPr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rtlCol="0">
            <a:normAutofit/>
          </a:bodyPr>
          <a:lstStyle>
            <a:lvl1pPr marL="0" indent="0">
              <a:buNone/>
              <a:defRPr sz="3939"/>
            </a:lvl1pPr>
            <a:lvl2pPr marL="562751" indent="0">
              <a:buNone/>
              <a:defRPr sz="3446"/>
            </a:lvl2pPr>
            <a:lvl3pPr marL="1125500" indent="0">
              <a:buNone/>
              <a:defRPr sz="2954"/>
            </a:lvl3pPr>
            <a:lvl4pPr marL="1688249" indent="0">
              <a:buNone/>
              <a:defRPr sz="2462"/>
            </a:lvl4pPr>
            <a:lvl5pPr marL="2251000" indent="0">
              <a:buNone/>
              <a:defRPr sz="2462"/>
            </a:lvl5pPr>
            <a:lvl6pPr marL="2813749" indent="0">
              <a:buNone/>
              <a:defRPr sz="2462"/>
            </a:lvl6pPr>
            <a:lvl7pPr marL="3376499" indent="0">
              <a:buNone/>
              <a:defRPr sz="2462"/>
            </a:lvl7pPr>
            <a:lvl8pPr marL="3939249" indent="0">
              <a:buNone/>
              <a:defRPr sz="2462"/>
            </a:lvl8pPr>
            <a:lvl9pPr marL="4501998" indent="0">
              <a:buNone/>
              <a:defRPr sz="2462"/>
            </a:lvl9pPr>
          </a:lstStyle>
          <a:p>
            <a:pPr lvl="0"/>
            <a:r>
              <a:rPr lang="ja-JP" altLang="en-US" noProof="0"/>
              <a:t>アイコンをクリックして図を追加</a:t>
            </a:r>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723"/>
            </a:lvl1pPr>
            <a:lvl2pPr marL="562751" indent="0">
              <a:buNone/>
              <a:defRPr sz="1477"/>
            </a:lvl2pPr>
            <a:lvl3pPr marL="1125500" indent="0">
              <a:buNone/>
              <a:defRPr sz="1231"/>
            </a:lvl3pPr>
            <a:lvl4pPr marL="1688249" indent="0">
              <a:buNone/>
              <a:defRPr sz="1108"/>
            </a:lvl4pPr>
            <a:lvl5pPr marL="2251000" indent="0">
              <a:buNone/>
              <a:defRPr sz="1108"/>
            </a:lvl5pPr>
            <a:lvl6pPr marL="2813749" indent="0">
              <a:buNone/>
              <a:defRPr sz="1108"/>
            </a:lvl6pPr>
            <a:lvl7pPr marL="3376499" indent="0">
              <a:buNone/>
              <a:defRPr sz="1108"/>
            </a:lvl7pPr>
            <a:lvl8pPr marL="3939249" indent="0">
              <a:buNone/>
              <a:defRPr sz="1108"/>
            </a:lvl8pPr>
            <a:lvl9pPr marL="4501998" indent="0">
              <a:buNone/>
              <a:defRPr sz="1108"/>
            </a:lvl9pPr>
          </a:lstStyle>
          <a:p>
            <a:pPr lvl="0"/>
            <a:r>
              <a:rPr lang="ja-JP" altLang="en-US"/>
              <a:t>マスター テキストの書式設定</a:t>
            </a:r>
          </a:p>
        </p:txBody>
      </p:sp>
      <p:sp>
        <p:nvSpPr>
          <p:cNvPr id="5" name="日付プレースホルダー 3"/>
          <p:cNvSpPr>
            <a:spLocks noGrp="1"/>
          </p:cNvSpPr>
          <p:nvPr>
            <p:ph type="dt" sz="half" idx="10"/>
          </p:nvPr>
        </p:nvSpPr>
        <p:spPr/>
        <p:txBody>
          <a:bodyPr/>
          <a:lstStyle>
            <a:lvl1pPr>
              <a:defRPr/>
            </a:lvl1pPr>
          </a:lstStyle>
          <a:p>
            <a:pPr>
              <a:defRPr/>
            </a:pPr>
            <a:fld id="{387F3BB1-D2F4-451F-94CA-4C9DEB6734F3}" type="datetime1">
              <a:rPr lang="ja-JP" altLang="en-US" smtClean="0"/>
              <a:t>2021/7/5</a:t>
            </a:fld>
            <a:endParaRPr lang="ja-JP" altLang="en-US"/>
          </a:p>
        </p:txBody>
      </p:sp>
      <p:sp>
        <p:nvSpPr>
          <p:cNvPr id="6"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ー 5"/>
          <p:cNvSpPr>
            <a:spLocks noGrp="1"/>
          </p:cNvSpPr>
          <p:nvPr>
            <p:ph type="sldNum" sz="quarter" idx="12"/>
          </p:nvPr>
        </p:nvSpPr>
        <p:spPr/>
        <p:txBody>
          <a:bodyPr/>
          <a:lstStyle>
            <a:lvl1pPr>
              <a:defRPr/>
            </a:lvl1pPr>
          </a:lstStyle>
          <a:p>
            <a:pPr>
              <a:defRPr/>
            </a:pPr>
            <a:fld id="{088A8A68-AD18-4BBB-82EF-CE192EF80E6A}" type="slidenum">
              <a:rPr lang="ja-JP" altLang="en-US"/>
              <a:pPr>
                <a:defRPr/>
              </a:pPr>
              <a:t>‹#›</a:t>
            </a:fld>
            <a:endParaRPr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タイトル プレースホルダー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ja-JP" altLang="en-US"/>
              <a:t>マスター タイトルの書式設定</a:t>
            </a:r>
          </a:p>
        </p:txBody>
      </p:sp>
      <p:sp>
        <p:nvSpPr>
          <p:cNvPr id="1027" name="テキスト プレースホルダー 2"/>
          <p:cNvSpPr>
            <a:spLocks noGrp="1"/>
          </p:cNvSpPr>
          <p:nvPr>
            <p:ph type="body" idx="1"/>
          </p:nvPr>
        </p:nvSpPr>
        <p:spPr bwMode="auto">
          <a:xfrm>
            <a:off x="457200" y="1600206"/>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2"/>
          </p:nvPr>
        </p:nvSpPr>
        <p:spPr>
          <a:xfrm>
            <a:off x="457200" y="6356359"/>
            <a:ext cx="2133600" cy="365125"/>
          </a:xfrm>
          <a:prstGeom prst="rect">
            <a:avLst/>
          </a:prstGeom>
        </p:spPr>
        <p:txBody>
          <a:bodyPr vert="horz" lIns="91440" tIns="45720" rIns="91440" bIns="45720" rtlCol="0" anchor="ctr"/>
          <a:lstStyle>
            <a:lvl1pPr algn="l" fontAlgn="auto">
              <a:spcBef>
                <a:spcPts val="0"/>
              </a:spcBef>
              <a:spcAft>
                <a:spcPts val="0"/>
              </a:spcAft>
              <a:defRPr sz="1477" smtClean="0">
                <a:solidFill>
                  <a:schemeClr val="tx1">
                    <a:tint val="75000"/>
                  </a:schemeClr>
                </a:solidFill>
                <a:latin typeface="+mn-lt"/>
                <a:ea typeface="+mn-ea"/>
              </a:defRPr>
            </a:lvl1pPr>
          </a:lstStyle>
          <a:p>
            <a:pPr>
              <a:defRPr/>
            </a:pPr>
            <a:fld id="{AAF2CD55-6CFD-4C21-A45F-BBBE855C1FF5}" type="datetime1">
              <a:rPr lang="ja-JP" altLang="en-US" smtClean="0"/>
              <a:t>2021/7/5</a:t>
            </a:fld>
            <a:endParaRPr lang="ja-JP" altLang="en-US"/>
          </a:p>
        </p:txBody>
      </p:sp>
      <p:sp>
        <p:nvSpPr>
          <p:cNvPr id="5" name="フッター プレースホルダー 4"/>
          <p:cNvSpPr>
            <a:spLocks noGrp="1"/>
          </p:cNvSpPr>
          <p:nvPr>
            <p:ph type="ftr" sz="quarter" idx="3"/>
          </p:nvPr>
        </p:nvSpPr>
        <p:spPr>
          <a:xfrm>
            <a:off x="3124200" y="6356359"/>
            <a:ext cx="2895600" cy="365125"/>
          </a:xfrm>
          <a:prstGeom prst="rect">
            <a:avLst/>
          </a:prstGeom>
        </p:spPr>
        <p:txBody>
          <a:bodyPr vert="horz" lIns="91440" tIns="45720" rIns="91440" bIns="45720" rtlCol="0" anchor="ctr"/>
          <a:lstStyle>
            <a:lvl1pPr algn="ctr" fontAlgn="auto">
              <a:spcBef>
                <a:spcPts val="0"/>
              </a:spcBef>
              <a:spcAft>
                <a:spcPts val="0"/>
              </a:spcAft>
              <a:defRPr sz="1477">
                <a:solidFill>
                  <a:schemeClr val="tx1">
                    <a:tint val="75000"/>
                  </a:schemeClr>
                </a:solidFill>
                <a:latin typeface="+mn-lt"/>
                <a:ea typeface="+mn-ea"/>
              </a:defRPr>
            </a:lvl1pPr>
          </a:lstStyle>
          <a:p>
            <a:pPr>
              <a:defRPr/>
            </a:pPr>
            <a:endParaRPr lang="ja-JP" altLang="en-US"/>
          </a:p>
        </p:txBody>
      </p:sp>
      <p:sp>
        <p:nvSpPr>
          <p:cNvPr id="6" name="スライド番号プレースホルダー 5"/>
          <p:cNvSpPr>
            <a:spLocks noGrp="1"/>
          </p:cNvSpPr>
          <p:nvPr>
            <p:ph type="sldNum" sz="quarter" idx="4"/>
          </p:nvPr>
        </p:nvSpPr>
        <p:spPr>
          <a:xfrm>
            <a:off x="7010400" y="6462948"/>
            <a:ext cx="2133600" cy="365125"/>
          </a:xfrm>
          <a:prstGeom prst="rect">
            <a:avLst/>
          </a:prstGeom>
        </p:spPr>
        <p:txBody>
          <a:bodyPr vert="horz" lIns="91440" tIns="45720" rIns="91440" bIns="45720" rtlCol="0" anchor="ctr"/>
          <a:lstStyle>
            <a:lvl1pPr algn="r" fontAlgn="auto">
              <a:spcBef>
                <a:spcPts val="0"/>
              </a:spcBef>
              <a:spcAft>
                <a:spcPts val="0"/>
              </a:spcAft>
              <a:defRPr sz="2954" b="1" smtClean="0">
                <a:solidFill>
                  <a:schemeClr val="tx1">
                    <a:tint val="75000"/>
                  </a:schemeClr>
                </a:solidFill>
                <a:latin typeface="+mn-lt"/>
                <a:ea typeface="+mn-ea"/>
              </a:defRPr>
            </a:lvl1pPr>
          </a:lstStyle>
          <a:p>
            <a:pPr>
              <a:defRPr/>
            </a:pPr>
            <a:fld id="{0AE8500F-B35B-4E93-BBAC-1A96E54F7E70}" type="slidenum">
              <a:rPr lang="ja-JP" altLang="en-US" smtClean="0"/>
              <a:pPr>
                <a:defRPr/>
              </a:pPr>
              <a:t>‹#›</a:t>
            </a:fld>
            <a:endParaRPr lang="ja-JP" alt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hf hdr="0" ftr="0" dt="0"/>
  <p:txStyles>
    <p:titleStyle>
      <a:lvl1pPr algn="ctr" rtl="0" fontAlgn="base">
        <a:spcBef>
          <a:spcPct val="0"/>
        </a:spcBef>
        <a:spcAft>
          <a:spcPct val="0"/>
        </a:spcAft>
        <a:defRPr kumimoji="1" sz="5417" kern="1200">
          <a:solidFill>
            <a:schemeClr val="tx1"/>
          </a:solidFill>
          <a:latin typeface="+mj-lt"/>
          <a:ea typeface="+mj-ea"/>
          <a:cs typeface="+mj-cs"/>
        </a:defRPr>
      </a:lvl1pPr>
      <a:lvl2pPr algn="ctr" rtl="0" fontAlgn="base">
        <a:spcBef>
          <a:spcPct val="0"/>
        </a:spcBef>
        <a:spcAft>
          <a:spcPct val="0"/>
        </a:spcAft>
        <a:defRPr kumimoji="1" sz="5417">
          <a:solidFill>
            <a:schemeClr val="tx1"/>
          </a:solidFill>
          <a:latin typeface="Calibri" pitchFamily="34" charset="0"/>
          <a:ea typeface="ＭＳ Ｐゴシック" charset="-128"/>
        </a:defRPr>
      </a:lvl2pPr>
      <a:lvl3pPr algn="ctr" rtl="0" fontAlgn="base">
        <a:spcBef>
          <a:spcPct val="0"/>
        </a:spcBef>
        <a:spcAft>
          <a:spcPct val="0"/>
        </a:spcAft>
        <a:defRPr kumimoji="1" sz="5417">
          <a:solidFill>
            <a:schemeClr val="tx1"/>
          </a:solidFill>
          <a:latin typeface="Calibri" pitchFamily="34" charset="0"/>
          <a:ea typeface="ＭＳ Ｐゴシック" charset="-128"/>
        </a:defRPr>
      </a:lvl3pPr>
      <a:lvl4pPr algn="ctr" rtl="0" fontAlgn="base">
        <a:spcBef>
          <a:spcPct val="0"/>
        </a:spcBef>
        <a:spcAft>
          <a:spcPct val="0"/>
        </a:spcAft>
        <a:defRPr kumimoji="1" sz="5417">
          <a:solidFill>
            <a:schemeClr val="tx1"/>
          </a:solidFill>
          <a:latin typeface="Calibri" pitchFamily="34" charset="0"/>
          <a:ea typeface="ＭＳ Ｐゴシック" charset="-128"/>
        </a:defRPr>
      </a:lvl4pPr>
      <a:lvl5pPr algn="ctr" rtl="0" fontAlgn="base">
        <a:spcBef>
          <a:spcPct val="0"/>
        </a:spcBef>
        <a:spcAft>
          <a:spcPct val="0"/>
        </a:spcAft>
        <a:defRPr kumimoji="1" sz="5417">
          <a:solidFill>
            <a:schemeClr val="tx1"/>
          </a:solidFill>
          <a:latin typeface="Calibri" pitchFamily="34" charset="0"/>
          <a:ea typeface="ＭＳ Ｐゴシック" charset="-128"/>
        </a:defRPr>
      </a:lvl5pPr>
      <a:lvl6pPr marL="562751" algn="ctr" rtl="0" fontAlgn="base">
        <a:spcBef>
          <a:spcPct val="0"/>
        </a:spcBef>
        <a:spcAft>
          <a:spcPct val="0"/>
        </a:spcAft>
        <a:defRPr kumimoji="1" sz="5417">
          <a:solidFill>
            <a:schemeClr val="tx1"/>
          </a:solidFill>
          <a:latin typeface="Calibri" pitchFamily="34" charset="0"/>
          <a:ea typeface="ＭＳ Ｐゴシック" charset="-128"/>
        </a:defRPr>
      </a:lvl6pPr>
      <a:lvl7pPr marL="1125500" algn="ctr" rtl="0" fontAlgn="base">
        <a:spcBef>
          <a:spcPct val="0"/>
        </a:spcBef>
        <a:spcAft>
          <a:spcPct val="0"/>
        </a:spcAft>
        <a:defRPr kumimoji="1" sz="5417">
          <a:solidFill>
            <a:schemeClr val="tx1"/>
          </a:solidFill>
          <a:latin typeface="Calibri" pitchFamily="34" charset="0"/>
          <a:ea typeface="ＭＳ Ｐゴシック" charset="-128"/>
        </a:defRPr>
      </a:lvl7pPr>
      <a:lvl8pPr marL="1688249" algn="ctr" rtl="0" fontAlgn="base">
        <a:spcBef>
          <a:spcPct val="0"/>
        </a:spcBef>
        <a:spcAft>
          <a:spcPct val="0"/>
        </a:spcAft>
        <a:defRPr kumimoji="1" sz="5417">
          <a:solidFill>
            <a:schemeClr val="tx1"/>
          </a:solidFill>
          <a:latin typeface="Calibri" pitchFamily="34" charset="0"/>
          <a:ea typeface="ＭＳ Ｐゴシック" charset="-128"/>
        </a:defRPr>
      </a:lvl8pPr>
      <a:lvl9pPr marL="2251000" algn="ctr" rtl="0" fontAlgn="base">
        <a:spcBef>
          <a:spcPct val="0"/>
        </a:spcBef>
        <a:spcAft>
          <a:spcPct val="0"/>
        </a:spcAft>
        <a:defRPr kumimoji="1" sz="5417">
          <a:solidFill>
            <a:schemeClr val="tx1"/>
          </a:solidFill>
          <a:latin typeface="Calibri" pitchFamily="34" charset="0"/>
          <a:ea typeface="ＭＳ Ｐゴシック" charset="-128"/>
        </a:defRPr>
      </a:lvl9pPr>
    </p:titleStyle>
    <p:bodyStyle>
      <a:lvl1pPr marL="422061" indent="-422061" algn="l" rtl="0" fontAlgn="base">
        <a:spcBef>
          <a:spcPct val="20000"/>
        </a:spcBef>
        <a:spcAft>
          <a:spcPct val="0"/>
        </a:spcAft>
        <a:buFont typeface="Arial" charset="0"/>
        <a:buChar char="•"/>
        <a:defRPr kumimoji="1" sz="3939" kern="1200">
          <a:solidFill>
            <a:schemeClr val="tx1"/>
          </a:solidFill>
          <a:latin typeface="+mn-lt"/>
          <a:ea typeface="+mn-ea"/>
          <a:cs typeface="+mn-cs"/>
        </a:defRPr>
      </a:lvl1pPr>
      <a:lvl2pPr marL="914468" indent="-351718" algn="l" rtl="0" fontAlgn="base">
        <a:spcBef>
          <a:spcPct val="20000"/>
        </a:spcBef>
        <a:spcAft>
          <a:spcPct val="0"/>
        </a:spcAft>
        <a:buFont typeface="Arial" charset="0"/>
        <a:buChar char="–"/>
        <a:defRPr kumimoji="1" sz="3446" kern="1200">
          <a:solidFill>
            <a:schemeClr val="tx1"/>
          </a:solidFill>
          <a:latin typeface="+mn-lt"/>
          <a:ea typeface="+mn-ea"/>
          <a:cs typeface="+mn-cs"/>
        </a:defRPr>
      </a:lvl2pPr>
      <a:lvl3pPr marL="1406875" indent="-281376" algn="l" rtl="0" fontAlgn="base">
        <a:spcBef>
          <a:spcPct val="20000"/>
        </a:spcBef>
        <a:spcAft>
          <a:spcPct val="0"/>
        </a:spcAft>
        <a:buFont typeface="Arial" charset="0"/>
        <a:buChar char="•"/>
        <a:defRPr kumimoji="1" sz="2954" kern="1200">
          <a:solidFill>
            <a:schemeClr val="tx1"/>
          </a:solidFill>
          <a:latin typeface="+mn-lt"/>
          <a:ea typeface="+mn-ea"/>
          <a:cs typeface="+mn-cs"/>
        </a:defRPr>
      </a:lvl3pPr>
      <a:lvl4pPr marL="1969625" indent="-281376" algn="l" rtl="0" fontAlgn="base">
        <a:spcBef>
          <a:spcPct val="20000"/>
        </a:spcBef>
        <a:spcAft>
          <a:spcPct val="0"/>
        </a:spcAft>
        <a:buFont typeface="Arial" charset="0"/>
        <a:buChar char="–"/>
        <a:defRPr kumimoji="1" sz="2462" kern="1200">
          <a:solidFill>
            <a:schemeClr val="tx1"/>
          </a:solidFill>
          <a:latin typeface="+mn-lt"/>
          <a:ea typeface="+mn-ea"/>
          <a:cs typeface="+mn-cs"/>
        </a:defRPr>
      </a:lvl4pPr>
      <a:lvl5pPr marL="2532376" indent="-281376" algn="l" rtl="0" fontAlgn="base">
        <a:spcBef>
          <a:spcPct val="20000"/>
        </a:spcBef>
        <a:spcAft>
          <a:spcPct val="0"/>
        </a:spcAft>
        <a:buFont typeface="Arial" charset="0"/>
        <a:buChar char="»"/>
        <a:defRPr kumimoji="1" sz="2462" kern="1200">
          <a:solidFill>
            <a:schemeClr val="tx1"/>
          </a:solidFill>
          <a:latin typeface="+mn-lt"/>
          <a:ea typeface="+mn-ea"/>
          <a:cs typeface="+mn-cs"/>
        </a:defRPr>
      </a:lvl5pPr>
      <a:lvl6pPr marL="3095125" indent="-281376" algn="l" defTabSz="1125500" rtl="0" eaLnBrk="1" latinLnBrk="0" hangingPunct="1">
        <a:spcBef>
          <a:spcPct val="20000"/>
        </a:spcBef>
        <a:buFont typeface="Arial" pitchFamily="34" charset="0"/>
        <a:buChar char="•"/>
        <a:defRPr kumimoji="1" sz="2462" kern="1200">
          <a:solidFill>
            <a:schemeClr val="tx1"/>
          </a:solidFill>
          <a:latin typeface="+mn-lt"/>
          <a:ea typeface="+mn-ea"/>
          <a:cs typeface="+mn-cs"/>
        </a:defRPr>
      </a:lvl6pPr>
      <a:lvl7pPr marL="3657875" indent="-281376" algn="l" defTabSz="1125500" rtl="0" eaLnBrk="1" latinLnBrk="0" hangingPunct="1">
        <a:spcBef>
          <a:spcPct val="20000"/>
        </a:spcBef>
        <a:buFont typeface="Arial" pitchFamily="34" charset="0"/>
        <a:buChar char="•"/>
        <a:defRPr kumimoji="1" sz="2462" kern="1200">
          <a:solidFill>
            <a:schemeClr val="tx1"/>
          </a:solidFill>
          <a:latin typeface="+mn-lt"/>
          <a:ea typeface="+mn-ea"/>
          <a:cs typeface="+mn-cs"/>
        </a:defRPr>
      </a:lvl7pPr>
      <a:lvl8pPr marL="4220625" indent="-281376" algn="l" defTabSz="1125500" rtl="0" eaLnBrk="1" latinLnBrk="0" hangingPunct="1">
        <a:spcBef>
          <a:spcPct val="20000"/>
        </a:spcBef>
        <a:buFont typeface="Arial" pitchFamily="34" charset="0"/>
        <a:buChar char="•"/>
        <a:defRPr kumimoji="1" sz="2462" kern="1200">
          <a:solidFill>
            <a:schemeClr val="tx1"/>
          </a:solidFill>
          <a:latin typeface="+mn-lt"/>
          <a:ea typeface="+mn-ea"/>
          <a:cs typeface="+mn-cs"/>
        </a:defRPr>
      </a:lvl8pPr>
      <a:lvl9pPr marL="4783374" indent="-281376" algn="l" defTabSz="1125500" rtl="0" eaLnBrk="1" latinLnBrk="0" hangingPunct="1">
        <a:spcBef>
          <a:spcPct val="20000"/>
        </a:spcBef>
        <a:buFont typeface="Arial" pitchFamily="34" charset="0"/>
        <a:buChar char="•"/>
        <a:defRPr kumimoji="1" sz="2462" kern="1200">
          <a:solidFill>
            <a:schemeClr val="tx1"/>
          </a:solidFill>
          <a:latin typeface="+mn-lt"/>
          <a:ea typeface="+mn-ea"/>
          <a:cs typeface="+mn-cs"/>
        </a:defRPr>
      </a:lvl9pPr>
    </p:bodyStyle>
    <p:otherStyle>
      <a:defPPr>
        <a:defRPr lang="ja-JP"/>
      </a:defPPr>
      <a:lvl1pPr marL="0" algn="l" defTabSz="1125500" rtl="0" eaLnBrk="1" latinLnBrk="0" hangingPunct="1">
        <a:defRPr kumimoji="1" sz="2215" kern="1200">
          <a:solidFill>
            <a:schemeClr val="tx1"/>
          </a:solidFill>
          <a:latin typeface="+mn-lt"/>
          <a:ea typeface="+mn-ea"/>
          <a:cs typeface="+mn-cs"/>
        </a:defRPr>
      </a:lvl1pPr>
      <a:lvl2pPr marL="562751" algn="l" defTabSz="1125500" rtl="0" eaLnBrk="1" latinLnBrk="0" hangingPunct="1">
        <a:defRPr kumimoji="1" sz="2215" kern="1200">
          <a:solidFill>
            <a:schemeClr val="tx1"/>
          </a:solidFill>
          <a:latin typeface="+mn-lt"/>
          <a:ea typeface="+mn-ea"/>
          <a:cs typeface="+mn-cs"/>
        </a:defRPr>
      </a:lvl2pPr>
      <a:lvl3pPr marL="1125500" algn="l" defTabSz="1125500" rtl="0" eaLnBrk="1" latinLnBrk="0" hangingPunct="1">
        <a:defRPr kumimoji="1" sz="2215" kern="1200">
          <a:solidFill>
            <a:schemeClr val="tx1"/>
          </a:solidFill>
          <a:latin typeface="+mn-lt"/>
          <a:ea typeface="+mn-ea"/>
          <a:cs typeface="+mn-cs"/>
        </a:defRPr>
      </a:lvl3pPr>
      <a:lvl4pPr marL="1688249" algn="l" defTabSz="1125500" rtl="0" eaLnBrk="1" latinLnBrk="0" hangingPunct="1">
        <a:defRPr kumimoji="1" sz="2215" kern="1200">
          <a:solidFill>
            <a:schemeClr val="tx1"/>
          </a:solidFill>
          <a:latin typeface="+mn-lt"/>
          <a:ea typeface="+mn-ea"/>
          <a:cs typeface="+mn-cs"/>
        </a:defRPr>
      </a:lvl4pPr>
      <a:lvl5pPr marL="2251000" algn="l" defTabSz="1125500" rtl="0" eaLnBrk="1" latinLnBrk="0" hangingPunct="1">
        <a:defRPr kumimoji="1" sz="2215" kern="1200">
          <a:solidFill>
            <a:schemeClr val="tx1"/>
          </a:solidFill>
          <a:latin typeface="+mn-lt"/>
          <a:ea typeface="+mn-ea"/>
          <a:cs typeface="+mn-cs"/>
        </a:defRPr>
      </a:lvl5pPr>
      <a:lvl6pPr marL="2813749" algn="l" defTabSz="1125500" rtl="0" eaLnBrk="1" latinLnBrk="0" hangingPunct="1">
        <a:defRPr kumimoji="1" sz="2215" kern="1200">
          <a:solidFill>
            <a:schemeClr val="tx1"/>
          </a:solidFill>
          <a:latin typeface="+mn-lt"/>
          <a:ea typeface="+mn-ea"/>
          <a:cs typeface="+mn-cs"/>
        </a:defRPr>
      </a:lvl6pPr>
      <a:lvl7pPr marL="3376499" algn="l" defTabSz="1125500" rtl="0" eaLnBrk="1" latinLnBrk="0" hangingPunct="1">
        <a:defRPr kumimoji="1" sz="2215" kern="1200">
          <a:solidFill>
            <a:schemeClr val="tx1"/>
          </a:solidFill>
          <a:latin typeface="+mn-lt"/>
          <a:ea typeface="+mn-ea"/>
          <a:cs typeface="+mn-cs"/>
        </a:defRPr>
      </a:lvl7pPr>
      <a:lvl8pPr marL="3939249" algn="l" defTabSz="1125500" rtl="0" eaLnBrk="1" latinLnBrk="0" hangingPunct="1">
        <a:defRPr kumimoji="1" sz="2215" kern="1200">
          <a:solidFill>
            <a:schemeClr val="tx1"/>
          </a:solidFill>
          <a:latin typeface="+mn-lt"/>
          <a:ea typeface="+mn-ea"/>
          <a:cs typeface="+mn-cs"/>
        </a:defRPr>
      </a:lvl8pPr>
      <a:lvl9pPr marL="4501998" algn="l" defTabSz="1125500" rtl="0" eaLnBrk="1" latinLnBrk="0" hangingPunct="1">
        <a:defRPr kumimoji="1" sz="2215"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 name="テキスト ボックス 38">
            <a:extLst>
              <a:ext uri="{FF2B5EF4-FFF2-40B4-BE49-F238E27FC236}">
                <a16:creationId xmlns:a16="http://schemas.microsoft.com/office/drawing/2014/main" id="{AEA61119-306A-4457-8644-86857D88A6DE}"/>
              </a:ext>
            </a:extLst>
          </p:cNvPr>
          <p:cNvSpPr txBox="1">
            <a:spLocks noChangeArrowheads="1"/>
          </p:cNvSpPr>
          <p:nvPr/>
        </p:nvSpPr>
        <p:spPr bwMode="auto">
          <a:xfrm>
            <a:off x="11340" y="-11067"/>
            <a:ext cx="9036497" cy="499543"/>
          </a:xfrm>
          <a:prstGeom prst="rect">
            <a:avLst/>
          </a:prstGeom>
          <a:noFill/>
          <a:ln w="9525">
            <a:noFill/>
            <a:miter lim="800000"/>
            <a:headEnd/>
            <a:tailEnd/>
          </a:ln>
        </p:spPr>
        <p:txBody>
          <a:bodyPr wrap="square"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20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令和</a:t>
            </a:r>
            <a:r>
              <a:rPr kumimoji="1" lang="en-US" altLang="ja-JP" sz="20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7</a:t>
            </a:r>
            <a:r>
              <a:rPr kumimoji="1" lang="ja-JP" altLang="en-US" sz="20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年度末までに目指す姿（本公募プログラムおよび他の枠組活用）</a:t>
            </a:r>
            <a:r>
              <a:rPr lang="ja-JP" altLang="en-US" sz="2000" b="1" dirty="0">
                <a:solidFill>
                  <a:prstClr val="black"/>
                </a:solidFill>
                <a:latin typeface="Meiryo UI" panose="020B0604030504040204" pitchFamily="50" charset="-128"/>
                <a:ea typeface="Meiryo UI" panose="020B0604030504040204" pitchFamily="50" charset="-128"/>
              </a:rPr>
              <a:t>イメージ図</a:t>
            </a:r>
            <a:endParaRPr kumimoji="1" lang="en-US" altLang="ja-JP" sz="20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endParaRPr>
          </a:p>
        </p:txBody>
      </p:sp>
      <p:sp>
        <p:nvSpPr>
          <p:cNvPr id="140" name="四角形吹き出し 139"/>
          <p:cNvSpPr/>
          <p:nvPr/>
        </p:nvSpPr>
        <p:spPr>
          <a:xfrm>
            <a:off x="6864020" y="2597611"/>
            <a:ext cx="1728383" cy="634847"/>
          </a:xfrm>
          <a:prstGeom prst="wedgeRectCallout">
            <a:avLst>
              <a:gd name="adj1" fmla="val -36739"/>
              <a:gd name="adj2" fmla="val 66744"/>
            </a:avLst>
          </a:prstGeom>
          <a:solidFill>
            <a:schemeClr val="accent3">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100" b="0" i="0" u="none" strike="noStrike" kern="1200" cap="none" spc="0" normalizeH="0" baseline="0" noProof="0" dirty="0">
                <a:ln>
                  <a:noFill/>
                </a:ln>
                <a:solidFill>
                  <a:schemeClr val="tx1"/>
                </a:solidFill>
                <a:effectLst/>
                <a:uLnTx/>
                <a:uFillTx/>
                <a:latin typeface="Calibri"/>
                <a:ea typeface="ＭＳ Ｐゴシック" panose="020B0600070205080204" pitchFamily="50" charset="-128"/>
                <a:cs typeface="+mn-cs"/>
              </a:rPr>
              <a:t>本公募プログラム以外の枠組み（制度や外部資金等）を活用して目指す部分</a:t>
            </a:r>
          </a:p>
        </p:txBody>
      </p:sp>
      <p:sp>
        <p:nvSpPr>
          <p:cNvPr id="181" name="四角形吹き出し 180"/>
          <p:cNvSpPr/>
          <p:nvPr/>
        </p:nvSpPr>
        <p:spPr>
          <a:xfrm>
            <a:off x="303281" y="1995953"/>
            <a:ext cx="1895107" cy="321552"/>
          </a:xfrm>
          <a:prstGeom prst="wedgeRectCallout">
            <a:avLst>
              <a:gd name="adj1" fmla="val 63612"/>
              <a:gd name="adj2" fmla="val 63529"/>
            </a:avLst>
          </a:prstGeom>
          <a:solidFill>
            <a:schemeClr val="accent3">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拠点都市のビジョンを記載</a:t>
            </a:r>
          </a:p>
        </p:txBody>
      </p:sp>
      <p:sp>
        <p:nvSpPr>
          <p:cNvPr id="13" name="テキスト ボックス 12"/>
          <p:cNvSpPr txBox="1"/>
          <p:nvPr/>
        </p:nvSpPr>
        <p:spPr>
          <a:xfrm>
            <a:off x="2535377" y="2069652"/>
            <a:ext cx="4081139" cy="338554"/>
          </a:xfrm>
          <a:prstGeom prst="rect">
            <a:avLst/>
          </a:prstGeom>
          <a:solidFill>
            <a:schemeClr val="bg1">
              <a:alpha val="75000"/>
            </a:schemeClr>
          </a:solidFill>
          <a:ln>
            <a:solidFill>
              <a:srgbClr val="385D8A"/>
            </a:solidFill>
            <a:prstDash val="dash"/>
          </a:ln>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600" b="0" i="0" u="none" strike="noStrike" kern="1200" cap="none" spc="0" normalizeH="0" baseline="0" noProof="0" dirty="0">
                <a:ln>
                  <a:noFill/>
                </a:ln>
                <a:solidFill>
                  <a:schemeClr val="bg1">
                    <a:lumMod val="65000"/>
                  </a:schemeClr>
                </a:solidFill>
                <a:effectLst/>
                <a:uLnTx/>
                <a:uFillTx/>
                <a:latin typeface="Arial" charset="0"/>
                <a:ea typeface="ＭＳ Ｐゴシック" charset="-128"/>
                <a:cs typeface="+mn-cs"/>
              </a:rPr>
              <a:t>拠点都市のビジョン</a:t>
            </a:r>
            <a:endParaRPr kumimoji="1" lang="en-US" altLang="ja-JP" sz="1600" b="0" i="0" u="none" strike="noStrike" kern="1200" cap="none" spc="0" normalizeH="0" baseline="0" noProof="0" dirty="0">
              <a:ln>
                <a:noFill/>
              </a:ln>
              <a:solidFill>
                <a:schemeClr val="bg1">
                  <a:lumMod val="65000"/>
                </a:schemeClr>
              </a:solidFill>
              <a:effectLst/>
              <a:uLnTx/>
              <a:uFillTx/>
              <a:latin typeface="Arial" charset="0"/>
              <a:ea typeface="ＭＳ Ｐゴシック" charset="-128"/>
              <a:cs typeface="+mn-cs"/>
            </a:endParaRPr>
          </a:p>
        </p:txBody>
      </p:sp>
      <p:sp>
        <p:nvSpPr>
          <p:cNvPr id="14" name="テキスト ボックス 13"/>
          <p:cNvSpPr txBox="1"/>
          <p:nvPr/>
        </p:nvSpPr>
        <p:spPr>
          <a:xfrm>
            <a:off x="338237" y="3645320"/>
            <a:ext cx="3672408" cy="2062103"/>
          </a:xfrm>
          <a:prstGeom prst="rect">
            <a:avLst/>
          </a:prstGeom>
          <a:solidFill>
            <a:schemeClr val="bg1">
              <a:alpha val="75000"/>
            </a:schemeClr>
          </a:solidFill>
          <a:ln>
            <a:solidFill>
              <a:srgbClr val="385D8A"/>
            </a:solidFill>
            <a:prstDash val="dash"/>
          </a:ln>
        </p:spPr>
        <p:txBody>
          <a:bodyPr wrap="square" rtlCol="0">
            <a:spAutoFit/>
          </a:bodyPr>
          <a:lstStyle/>
          <a:p>
            <a:pPr marL="342900" marR="0" lvl="0" indent="-342900"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起業活動支援</a:t>
            </a:r>
            <a:endParaRPr lang="en-US" altLang="ja-JP" sz="1600" dirty="0">
              <a:solidFill>
                <a:schemeClr val="bg1">
                  <a:lumMod val="65000"/>
                </a:schemeClr>
              </a:solidFill>
            </a:endParaRPr>
          </a:p>
          <a:p>
            <a:pPr marR="0" lvl="0" defTabSz="914400" rtl="0" eaLnBrk="1" fontAlgn="base" latinLnBrk="0" hangingPunct="1">
              <a:lnSpc>
                <a:spcPct val="100000"/>
              </a:lnSpc>
              <a:spcBef>
                <a:spcPct val="0"/>
              </a:spcBef>
              <a:spcAft>
                <a:spcPct val="0"/>
              </a:spcAft>
              <a:buClrTx/>
              <a:buSzTx/>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アントレプレナーシップ人材の育成</a:t>
            </a:r>
            <a:endParaRPr lang="en-US" altLang="ja-JP" sz="1600" dirty="0">
              <a:solidFill>
                <a:schemeClr val="bg1">
                  <a:lumMod val="65000"/>
                </a:schemeClr>
              </a:solidFill>
            </a:endParaRPr>
          </a:p>
          <a:p>
            <a:pPr marR="0" lvl="0" defTabSz="914400" rtl="0" eaLnBrk="1" fontAlgn="base" latinLnBrk="0" hangingPunct="1">
              <a:lnSpc>
                <a:spcPct val="100000"/>
              </a:lnSpc>
              <a:spcBef>
                <a:spcPct val="0"/>
              </a:spcBef>
              <a:spcAft>
                <a:spcPct val="0"/>
              </a:spcAft>
              <a:buClrTx/>
              <a:buSzTx/>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起業環境の整備</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エコシステムの形成</a:t>
            </a:r>
            <a:endParaRPr lang="en-US" altLang="ja-JP" sz="1600" dirty="0">
              <a:solidFill>
                <a:schemeClr val="bg1">
                  <a:lumMod val="65000"/>
                </a:schemeClr>
              </a:solidFill>
            </a:endParaRPr>
          </a:p>
        </p:txBody>
      </p:sp>
      <p:sp>
        <p:nvSpPr>
          <p:cNvPr id="15" name="テキスト ボックス 14"/>
          <p:cNvSpPr txBox="1"/>
          <p:nvPr/>
        </p:nvSpPr>
        <p:spPr>
          <a:xfrm>
            <a:off x="2400314" y="6194923"/>
            <a:ext cx="4715506" cy="338554"/>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各機関の役割や連携・関わり方等</a:t>
            </a:r>
            <a:endParaRPr lang="en-US" altLang="ja-JP" sz="1600" dirty="0">
              <a:solidFill>
                <a:schemeClr val="bg1">
                  <a:lumMod val="65000"/>
                </a:schemeClr>
              </a:solidFill>
            </a:endParaRPr>
          </a:p>
        </p:txBody>
      </p:sp>
      <p:sp>
        <p:nvSpPr>
          <p:cNvPr id="16" name="テキスト ボックス 15"/>
          <p:cNvSpPr txBox="1"/>
          <p:nvPr/>
        </p:nvSpPr>
        <p:spPr>
          <a:xfrm>
            <a:off x="4847987" y="3896185"/>
            <a:ext cx="3757104" cy="1815882"/>
          </a:xfrm>
          <a:prstGeom prst="rect">
            <a:avLst/>
          </a:prstGeom>
          <a:solidFill>
            <a:schemeClr val="bg1">
              <a:alpha val="75000"/>
            </a:schemeClr>
          </a:solidFill>
          <a:ln>
            <a:solidFill>
              <a:srgbClr val="385D8A"/>
            </a:solidFill>
            <a:prstDash val="dash"/>
          </a:ln>
        </p:spPr>
        <p:txBody>
          <a:bodyPr wrap="square" rtlCol="0">
            <a:spAutoFit/>
          </a:bodyPr>
          <a:lstStyle/>
          <a:p>
            <a:pPr marL="342900" marR="0" lvl="0" indent="-342900"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起業活動支援</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アントレプレナーシップ人材の育成</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起業環境の整備</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エコシステムの形成</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その他（起業後の活動支援等）の必要項目</a:t>
            </a:r>
            <a:endParaRPr lang="en-US" altLang="ja-JP" sz="1600" dirty="0">
              <a:solidFill>
                <a:schemeClr val="bg1">
                  <a:lumMod val="65000"/>
                </a:schemeClr>
              </a:solidFill>
            </a:endParaRPr>
          </a:p>
        </p:txBody>
      </p:sp>
      <p:sp>
        <p:nvSpPr>
          <p:cNvPr id="18" name="テキスト ボックス 17"/>
          <p:cNvSpPr txBox="1"/>
          <p:nvPr/>
        </p:nvSpPr>
        <p:spPr>
          <a:xfrm>
            <a:off x="4847987" y="3430537"/>
            <a:ext cx="3744416" cy="584775"/>
          </a:xfrm>
          <a:prstGeom prst="rect">
            <a:avLst/>
          </a:prstGeom>
          <a:solidFill>
            <a:schemeClr val="bg1"/>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本公募プログラム以外の枠組や外部資金等の活用</a:t>
            </a:r>
            <a:endParaRPr lang="en-US" altLang="ja-JP" sz="1600" dirty="0">
              <a:solidFill>
                <a:schemeClr val="bg1">
                  <a:lumMod val="65000"/>
                </a:schemeClr>
              </a:solidFill>
            </a:endParaRPr>
          </a:p>
        </p:txBody>
      </p:sp>
      <p:sp>
        <p:nvSpPr>
          <p:cNvPr id="4" name="下矢印 3"/>
          <p:cNvSpPr/>
          <p:nvPr/>
        </p:nvSpPr>
        <p:spPr>
          <a:xfrm rot="13557636">
            <a:off x="2670402" y="2685214"/>
            <a:ext cx="648072" cy="61795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2" name="下矢印 21"/>
          <p:cNvSpPr/>
          <p:nvPr/>
        </p:nvSpPr>
        <p:spPr>
          <a:xfrm rot="13301159">
            <a:off x="5703240" y="5654534"/>
            <a:ext cx="648072" cy="43027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5" name="左右矢印 4"/>
          <p:cNvSpPr/>
          <p:nvPr/>
        </p:nvSpPr>
        <p:spPr>
          <a:xfrm>
            <a:off x="4057623" y="4260457"/>
            <a:ext cx="792088" cy="504056"/>
          </a:xfrm>
          <a:prstGeom prst="lef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5" name="下矢印 24"/>
          <p:cNvSpPr/>
          <p:nvPr/>
        </p:nvSpPr>
        <p:spPr>
          <a:xfrm rot="7984759">
            <a:off x="5678348" y="2682804"/>
            <a:ext cx="648072" cy="61795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7" name="下矢印 26"/>
          <p:cNvSpPr/>
          <p:nvPr/>
        </p:nvSpPr>
        <p:spPr>
          <a:xfrm rot="8509398">
            <a:off x="2975842" y="5658391"/>
            <a:ext cx="648072" cy="422557"/>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8" name="テキスト ボックス 27"/>
          <p:cNvSpPr txBox="1"/>
          <p:nvPr/>
        </p:nvSpPr>
        <p:spPr>
          <a:xfrm>
            <a:off x="3445375" y="3920681"/>
            <a:ext cx="1938315" cy="338554"/>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相互の関係性等</a:t>
            </a:r>
            <a:endParaRPr lang="en-US" altLang="ja-JP" sz="1600" dirty="0">
              <a:solidFill>
                <a:schemeClr val="bg1">
                  <a:lumMod val="65000"/>
                </a:schemeClr>
              </a:solidFill>
            </a:endParaRPr>
          </a:p>
        </p:txBody>
      </p:sp>
      <p:sp>
        <p:nvSpPr>
          <p:cNvPr id="29" name="四角形吹き出し 28"/>
          <p:cNvSpPr/>
          <p:nvPr/>
        </p:nvSpPr>
        <p:spPr>
          <a:xfrm>
            <a:off x="449578" y="2676516"/>
            <a:ext cx="1950736" cy="521643"/>
          </a:xfrm>
          <a:prstGeom prst="wedgeRectCallout">
            <a:avLst>
              <a:gd name="adj1" fmla="val 5313"/>
              <a:gd name="adj2" fmla="val 75558"/>
            </a:avLst>
          </a:prstGeom>
          <a:solidFill>
            <a:schemeClr val="accent3">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100" b="0" i="0" u="none" strike="noStrike" kern="1200" cap="none" spc="0" normalizeH="0" baseline="0" noProof="0" dirty="0">
                <a:ln>
                  <a:noFill/>
                </a:ln>
                <a:solidFill>
                  <a:schemeClr val="tx1"/>
                </a:solidFill>
                <a:effectLst/>
                <a:uLnTx/>
                <a:uFillTx/>
                <a:latin typeface="Calibri"/>
                <a:ea typeface="ＭＳ Ｐゴシック" panose="020B0600070205080204" pitchFamily="50" charset="-128"/>
                <a:cs typeface="+mn-cs"/>
              </a:rPr>
              <a:t>本公募プログラムの枠組みを活用して目指す部分</a:t>
            </a:r>
          </a:p>
        </p:txBody>
      </p:sp>
      <p:sp>
        <p:nvSpPr>
          <p:cNvPr id="17" name="テキスト ボックス 16"/>
          <p:cNvSpPr txBox="1"/>
          <p:nvPr/>
        </p:nvSpPr>
        <p:spPr>
          <a:xfrm>
            <a:off x="387022" y="3436745"/>
            <a:ext cx="3600401" cy="338554"/>
          </a:xfrm>
          <a:prstGeom prst="rect">
            <a:avLst/>
          </a:prstGeom>
          <a:solidFill>
            <a:schemeClr val="bg1"/>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本公募プログラムの活用</a:t>
            </a:r>
            <a:endParaRPr lang="en-US" altLang="ja-JP" sz="1600" dirty="0">
              <a:solidFill>
                <a:schemeClr val="bg1">
                  <a:lumMod val="65000"/>
                </a:schemeClr>
              </a:solidFill>
            </a:endParaRPr>
          </a:p>
        </p:txBody>
      </p:sp>
      <p:sp>
        <p:nvSpPr>
          <p:cNvPr id="2" name="テキスト ボックス 1"/>
          <p:cNvSpPr txBox="1"/>
          <p:nvPr/>
        </p:nvSpPr>
        <p:spPr>
          <a:xfrm>
            <a:off x="92695" y="1549223"/>
            <a:ext cx="2204823" cy="369332"/>
          </a:xfrm>
          <a:prstGeom prst="rect">
            <a:avLst/>
          </a:prstGeom>
          <a:noFill/>
        </p:spPr>
        <p:txBody>
          <a:bodyPr wrap="square" rtlCol="0">
            <a:spAutoFit/>
          </a:bodyPr>
          <a:lstStyle/>
          <a:p>
            <a:r>
              <a:rPr kumimoji="1" lang="ja-JP" altLang="en-US" dirty="0"/>
              <a:t>＜イメージ図の例＞</a:t>
            </a:r>
          </a:p>
        </p:txBody>
      </p:sp>
      <p:cxnSp>
        <p:nvCxnSpPr>
          <p:cNvPr id="6" name="直線矢印コネクタ 5"/>
          <p:cNvCxnSpPr/>
          <p:nvPr/>
        </p:nvCxnSpPr>
        <p:spPr>
          <a:xfrm>
            <a:off x="1362390" y="4128230"/>
            <a:ext cx="0" cy="30192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30" name="直線矢印コネクタ 29"/>
          <p:cNvCxnSpPr/>
          <p:nvPr/>
        </p:nvCxnSpPr>
        <p:spPr>
          <a:xfrm>
            <a:off x="1362390" y="4622146"/>
            <a:ext cx="0" cy="30192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
        <p:nvSpPr>
          <p:cNvPr id="31" name="テキスト ボックス 30"/>
          <p:cNvSpPr txBox="1"/>
          <p:nvPr/>
        </p:nvSpPr>
        <p:spPr>
          <a:xfrm>
            <a:off x="1510283" y="4115907"/>
            <a:ext cx="1484155" cy="276999"/>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200">
                <a:solidFill>
                  <a:schemeClr val="bg1">
                    <a:lumMod val="65000"/>
                  </a:schemeClr>
                </a:solidFill>
              </a:rPr>
              <a:t>相互の関係性等</a:t>
            </a:r>
            <a:endParaRPr lang="en-US" altLang="ja-JP" sz="1200" dirty="0">
              <a:solidFill>
                <a:schemeClr val="bg1">
                  <a:lumMod val="65000"/>
                </a:schemeClr>
              </a:solidFill>
            </a:endParaRPr>
          </a:p>
        </p:txBody>
      </p:sp>
      <p:sp>
        <p:nvSpPr>
          <p:cNvPr id="32" name="テキスト ボックス 31"/>
          <p:cNvSpPr txBox="1"/>
          <p:nvPr/>
        </p:nvSpPr>
        <p:spPr>
          <a:xfrm>
            <a:off x="1510283" y="4665626"/>
            <a:ext cx="1484155" cy="276999"/>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200">
                <a:solidFill>
                  <a:schemeClr val="bg1">
                    <a:lumMod val="65000"/>
                  </a:schemeClr>
                </a:solidFill>
              </a:rPr>
              <a:t>相互の関係性等</a:t>
            </a:r>
            <a:endParaRPr lang="en-US" altLang="ja-JP" sz="1200" dirty="0">
              <a:solidFill>
                <a:schemeClr val="bg1">
                  <a:lumMod val="65000"/>
                </a:schemeClr>
              </a:solidFill>
            </a:endParaRPr>
          </a:p>
        </p:txBody>
      </p:sp>
      <p:sp>
        <p:nvSpPr>
          <p:cNvPr id="33" name="テキスト ボックス 32"/>
          <p:cNvSpPr txBox="1"/>
          <p:nvPr/>
        </p:nvSpPr>
        <p:spPr>
          <a:xfrm>
            <a:off x="1510283" y="5182549"/>
            <a:ext cx="1484155" cy="276999"/>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200">
                <a:solidFill>
                  <a:schemeClr val="bg1">
                    <a:lumMod val="65000"/>
                  </a:schemeClr>
                </a:solidFill>
              </a:rPr>
              <a:t>相互の関係性等</a:t>
            </a:r>
            <a:endParaRPr lang="en-US" altLang="ja-JP" sz="1200" dirty="0">
              <a:solidFill>
                <a:schemeClr val="bg1">
                  <a:lumMod val="65000"/>
                </a:schemeClr>
              </a:solidFill>
            </a:endParaRPr>
          </a:p>
        </p:txBody>
      </p:sp>
      <p:cxnSp>
        <p:nvCxnSpPr>
          <p:cNvPr id="34" name="直線矢印コネクタ 33"/>
          <p:cNvCxnSpPr/>
          <p:nvPr/>
        </p:nvCxnSpPr>
        <p:spPr>
          <a:xfrm>
            <a:off x="1362390" y="5170088"/>
            <a:ext cx="0" cy="30192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
        <p:nvSpPr>
          <p:cNvPr id="3" name="正方形/長方形 2"/>
          <p:cNvSpPr/>
          <p:nvPr/>
        </p:nvSpPr>
        <p:spPr>
          <a:xfrm>
            <a:off x="107503" y="506920"/>
            <a:ext cx="8948929" cy="1077218"/>
          </a:xfrm>
          <a:prstGeom prst="rect">
            <a:avLst/>
          </a:prstGeom>
          <a:ln>
            <a:solidFill>
              <a:schemeClr val="tx1"/>
            </a:solidFill>
            <a:prstDash val="dash"/>
          </a:ln>
        </p:spPr>
        <p:txBody>
          <a:bodyPr wrap="square">
            <a:spAutoFit/>
          </a:bodyPr>
          <a:lstStyle/>
          <a:p>
            <a:pPr lvl="0" algn="ctr">
              <a:defRPr/>
            </a:pPr>
            <a:r>
              <a:rPr lang="ja-JP" altLang="en-US" sz="1600" dirty="0">
                <a:solidFill>
                  <a:schemeClr val="tx1">
                    <a:alpha val="75000"/>
                  </a:schemeClr>
                </a:solidFill>
              </a:rPr>
              <a:t>本公募プログラム及び本公募プログラム外の枠組等を活用して、</a:t>
            </a:r>
            <a:endParaRPr lang="en-US" altLang="ja-JP" sz="1600" dirty="0">
              <a:solidFill>
                <a:schemeClr val="tx1">
                  <a:alpha val="75000"/>
                </a:schemeClr>
              </a:solidFill>
            </a:endParaRPr>
          </a:p>
          <a:p>
            <a:pPr lvl="0" algn="ctr">
              <a:defRPr/>
            </a:pPr>
            <a:r>
              <a:rPr lang="ja-JP" altLang="en-US" sz="1600" dirty="0">
                <a:solidFill>
                  <a:schemeClr val="tx1">
                    <a:alpha val="75000"/>
                  </a:schemeClr>
                </a:solidFill>
              </a:rPr>
              <a:t>令和</a:t>
            </a:r>
            <a:r>
              <a:rPr lang="en-US" altLang="ja-JP" sz="1600" dirty="0">
                <a:solidFill>
                  <a:schemeClr val="tx1">
                    <a:alpha val="75000"/>
                  </a:schemeClr>
                </a:solidFill>
              </a:rPr>
              <a:t>7</a:t>
            </a:r>
            <a:r>
              <a:rPr lang="ja-JP" altLang="en-US" sz="1600" dirty="0">
                <a:solidFill>
                  <a:schemeClr val="tx1">
                    <a:alpha val="75000"/>
                  </a:schemeClr>
                </a:solidFill>
              </a:rPr>
              <a:t>年度末（本プログラム終了時点）までに拠点都市のビジョンにどう貢献していくかについて、</a:t>
            </a:r>
            <a:endParaRPr lang="en-US" altLang="ja-JP" sz="1600" dirty="0">
              <a:solidFill>
                <a:schemeClr val="tx1">
                  <a:alpha val="75000"/>
                </a:schemeClr>
              </a:solidFill>
            </a:endParaRPr>
          </a:p>
          <a:p>
            <a:pPr lvl="0" algn="ctr">
              <a:defRPr/>
            </a:pPr>
            <a:r>
              <a:rPr lang="ja-JP" altLang="en-US" sz="1600" dirty="0">
                <a:solidFill>
                  <a:schemeClr val="tx1">
                    <a:alpha val="75000"/>
                  </a:schemeClr>
                </a:solidFill>
              </a:rPr>
              <a:t>各機関の役割や、関わり方を示した上でイメージ図を記載してください。</a:t>
            </a:r>
            <a:endParaRPr lang="en-US" altLang="ja-JP" sz="1600" dirty="0">
              <a:solidFill>
                <a:schemeClr val="tx1">
                  <a:alpha val="75000"/>
                </a:schemeClr>
              </a:solidFill>
            </a:endParaRPr>
          </a:p>
          <a:p>
            <a:pPr lvl="0" algn="ctr">
              <a:defRPr/>
            </a:pPr>
            <a:r>
              <a:rPr lang="en-US" altLang="ja-JP" sz="1600" dirty="0">
                <a:solidFill>
                  <a:schemeClr val="tx1">
                    <a:alpha val="75000"/>
                  </a:schemeClr>
                </a:solidFill>
              </a:rPr>
              <a:t>※</a:t>
            </a:r>
            <a:r>
              <a:rPr lang="ja-JP" altLang="en-US" sz="1600" dirty="0">
                <a:solidFill>
                  <a:schemeClr val="tx1">
                    <a:alpha val="75000"/>
                  </a:schemeClr>
                </a:solidFill>
              </a:rPr>
              <a:t>なお、以下の図はあくまで記載例のイメージです。</a:t>
            </a:r>
            <a:endParaRPr lang="en-US" altLang="ja-JP" sz="1600" dirty="0">
              <a:solidFill>
                <a:schemeClr val="tx1">
                  <a:alpha val="75000"/>
                </a:schemeClr>
              </a:solidFill>
            </a:endParaRPr>
          </a:p>
        </p:txBody>
      </p:sp>
      <p:sp>
        <p:nvSpPr>
          <p:cNvPr id="26" name="テキスト ボックス 1"/>
          <p:cNvSpPr txBox="1">
            <a:spLocks noChangeArrowheads="1"/>
          </p:cNvSpPr>
          <p:nvPr/>
        </p:nvSpPr>
        <p:spPr bwMode="auto">
          <a:xfrm>
            <a:off x="5847719" y="1632643"/>
            <a:ext cx="3208713" cy="275914"/>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記入要領、</a:t>
            </a:r>
            <a:r>
              <a:rPr lang="ja-JP" altLang="en-US" sz="1000" kern="100" dirty="0">
                <a:solidFill>
                  <a:srgbClr val="FF0000"/>
                </a:solidFill>
                <a:latin typeface="Century" panose="02040604050505020304" pitchFamily="18" charset="0"/>
                <a:ea typeface="ＭＳ Ｐゴシック" panose="020B0600070205080204" pitchFamily="50" charset="-128"/>
                <a:cs typeface="Times New Roman" panose="02020603050405020304" pitchFamily="18" charset="0"/>
              </a:rPr>
              <a:t>イメージ図の</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例は削除して提出ください。</a:t>
            </a:r>
            <a:r>
              <a:rPr lang="en-US" sz="1050" kern="100" dirty="0">
                <a:solidFill>
                  <a:srgbClr val="FF0000"/>
                </a:solidFill>
                <a:effectLst/>
                <a:latin typeface="ＭＳ Ｐゴシック" panose="020B0600070205080204" pitchFamily="50" charset="-128"/>
                <a:ea typeface="ＭＳ Ｐ明朝" panose="02020600040205080304" pitchFamily="18" charset="-128"/>
                <a:cs typeface="Times New Roman" panose="02020603050405020304" pitchFamily="18" charset="0"/>
              </a:rPr>
              <a:t> </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Tree>
    <p:extLst>
      <p:ext uri="{BB962C8B-B14F-4D97-AF65-F5344CB8AC3E}">
        <p14:creationId xmlns:p14="http://schemas.microsoft.com/office/powerpoint/2010/main" val="14835163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 1"/>
          <p:cNvGraphicFramePr>
            <a:graphicFrameLocks noGrp="1"/>
          </p:cNvGraphicFramePr>
          <p:nvPr>
            <p:extLst>
              <p:ext uri="{D42A27DB-BD31-4B8C-83A1-F6EECF244321}">
                <p14:modId xmlns:p14="http://schemas.microsoft.com/office/powerpoint/2010/main" val="3525868340"/>
              </p:ext>
            </p:extLst>
          </p:nvPr>
        </p:nvGraphicFramePr>
        <p:xfrm>
          <a:off x="239932" y="607862"/>
          <a:ext cx="8736911" cy="5374598"/>
        </p:xfrm>
        <a:graphic>
          <a:graphicData uri="http://schemas.openxmlformats.org/drawingml/2006/table">
            <a:tbl>
              <a:tblPr firstRow="1" bandRow="1">
                <a:tableStyleId>{5C22544A-7EE6-4342-B048-85BDC9FD1C3A}</a:tableStyleId>
              </a:tblPr>
              <a:tblGrid>
                <a:gridCol w="994204">
                  <a:extLst>
                    <a:ext uri="{9D8B030D-6E8A-4147-A177-3AD203B41FA5}">
                      <a16:colId xmlns:a16="http://schemas.microsoft.com/office/drawing/2014/main" val="1319258882"/>
                    </a:ext>
                  </a:extLst>
                </a:gridCol>
                <a:gridCol w="1944216">
                  <a:extLst>
                    <a:ext uri="{9D8B030D-6E8A-4147-A177-3AD203B41FA5}">
                      <a16:colId xmlns:a16="http://schemas.microsoft.com/office/drawing/2014/main" val="2138511492"/>
                    </a:ext>
                  </a:extLst>
                </a:gridCol>
                <a:gridCol w="504056">
                  <a:extLst>
                    <a:ext uri="{9D8B030D-6E8A-4147-A177-3AD203B41FA5}">
                      <a16:colId xmlns:a16="http://schemas.microsoft.com/office/drawing/2014/main" val="139107454"/>
                    </a:ext>
                  </a:extLst>
                </a:gridCol>
                <a:gridCol w="3928057">
                  <a:extLst>
                    <a:ext uri="{9D8B030D-6E8A-4147-A177-3AD203B41FA5}">
                      <a16:colId xmlns:a16="http://schemas.microsoft.com/office/drawing/2014/main" val="95765852"/>
                    </a:ext>
                  </a:extLst>
                </a:gridCol>
                <a:gridCol w="1366378">
                  <a:extLst>
                    <a:ext uri="{9D8B030D-6E8A-4147-A177-3AD203B41FA5}">
                      <a16:colId xmlns:a16="http://schemas.microsoft.com/office/drawing/2014/main" val="1656231838"/>
                    </a:ext>
                  </a:extLst>
                </a:gridCol>
              </a:tblGrid>
              <a:tr h="288032">
                <a:tc>
                  <a:txBody>
                    <a:bodyPr/>
                    <a:lstStyle/>
                    <a:p>
                      <a:endParaRPr kumimoji="1" lang="ja-JP" altLang="en-US" sz="1600" dirty="0"/>
                    </a:p>
                  </a:txBody>
                  <a:tcPr/>
                </a:tc>
                <a:tc>
                  <a:txBody>
                    <a:bodyPr/>
                    <a:lstStyle/>
                    <a:p>
                      <a:pPr algn="ctr"/>
                      <a:r>
                        <a:rPr kumimoji="1" lang="ja-JP" altLang="en-US" sz="1600" dirty="0"/>
                        <a:t>令和</a:t>
                      </a:r>
                      <a:r>
                        <a:rPr kumimoji="1" lang="en-US" altLang="ja-JP" sz="1600" dirty="0"/>
                        <a:t>3</a:t>
                      </a:r>
                      <a:r>
                        <a:rPr kumimoji="1" lang="ja-JP" altLang="en-US" sz="1600" dirty="0"/>
                        <a:t>年度の状況</a:t>
                      </a:r>
                    </a:p>
                  </a:txBody>
                  <a:tcPr/>
                </a:tc>
                <a:tc>
                  <a:txBody>
                    <a:bodyPr/>
                    <a:lstStyle/>
                    <a:p>
                      <a:pPr algn="ctr"/>
                      <a:endParaRPr kumimoji="1" lang="ja-JP" altLang="en-US" sz="1600" dirty="0"/>
                    </a:p>
                  </a:txBody>
                  <a:tcPr/>
                </a:tc>
                <a:tc>
                  <a:txBody>
                    <a:bodyPr/>
                    <a:lstStyle/>
                    <a:p>
                      <a:pPr algn="ctr"/>
                      <a:r>
                        <a:rPr kumimoji="1" lang="ja-JP" altLang="en-US" sz="1600" dirty="0"/>
                        <a:t>令和</a:t>
                      </a:r>
                      <a:r>
                        <a:rPr kumimoji="1" lang="en-US" altLang="ja-JP" sz="1600" dirty="0"/>
                        <a:t>7</a:t>
                      </a:r>
                      <a:r>
                        <a:rPr kumimoji="1" lang="ja-JP" altLang="en-US" sz="1600" dirty="0"/>
                        <a:t>年度末（本プログラム終了時点）までに目指す機能</a:t>
                      </a:r>
                    </a:p>
                  </a:txBody>
                  <a:tcPr/>
                </a:tc>
                <a:tc>
                  <a:txBody>
                    <a:bodyPr/>
                    <a:lstStyle/>
                    <a:p>
                      <a:pPr algn="ctr"/>
                      <a:r>
                        <a:rPr kumimoji="1" lang="ja-JP" altLang="en-US" sz="1600" dirty="0"/>
                        <a:t>令和</a:t>
                      </a:r>
                      <a:r>
                        <a:rPr kumimoji="1" lang="en-US" altLang="ja-JP" sz="1600" dirty="0"/>
                        <a:t>7</a:t>
                      </a:r>
                      <a:r>
                        <a:rPr kumimoji="1" lang="ja-JP" altLang="en-US" sz="1600" dirty="0"/>
                        <a:t>年度末の目標値</a:t>
                      </a:r>
                    </a:p>
                  </a:txBody>
                  <a:tcPr/>
                </a:tc>
                <a:extLst>
                  <a:ext uri="{0D108BD9-81ED-4DB2-BD59-A6C34878D82A}">
                    <a16:rowId xmlns:a16="http://schemas.microsoft.com/office/drawing/2014/main" val="1759057125"/>
                  </a:ext>
                </a:extLst>
              </a:tr>
              <a:tr h="789032">
                <a:tc>
                  <a:txBody>
                    <a:bodyPr/>
                    <a:lstStyle/>
                    <a:p>
                      <a:r>
                        <a:rPr kumimoji="1" lang="en-US" altLang="ja-JP" sz="1400" dirty="0">
                          <a:latin typeface="+mn-ea"/>
                          <a:ea typeface="+mn-ea"/>
                        </a:rPr>
                        <a:t>(1)</a:t>
                      </a:r>
                      <a:r>
                        <a:rPr kumimoji="1" lang="zh-TW" altLang="en-US" sz="1400" dirty="0">
                          <a:latin typeface="ＭＳ Ｐゴシック" panose="020B0600070205080204" pitchFamily="50" charset="-128"/>
                          <a:ea typeface="ＭＳ Ｐゴシック" panose="020B0600070205080204" pitchFamily="50" charset="-128"/>
                        </a:rPr>
                        <a:t>起業活動支援</a:t>
                      </a:r>
                      <a:endParaRPr kumimoji="1" lang="ja-JP" altLang="en-US" sz="1400" dirty="0">
                        <a:latin typeface="ＭＳ Ｐゴシック" panose="020B0600070205080204" pitchFamily="50" charset="-128"/>
                        <a:ea typeface="ＭＳ Ｐゴシック" panose="020B0600070205080204" pitchFamily="50" charset="-128"/>
                      </a:endParaRPr>
                    </a:p>
                  </a:txBody>
                  <a:tcPr/>
                </a:tc>
                <a:tc>
                  <a:txBody>
                    <a:bodyPr/>
                    <a:lstStyle/>
                    <a:p>
                      <a:r>
                        <a:rPr kumimoji="1" lang="ja-JP" altLang="en-US" sz="900" dirty="0"/>
                        <a:t>（例）</a:t>
                      </a:r>
                      <a:endParaRPr kumimoji="1" lang="en-US" altLang="ja-JP" sz="900" dirty="0"/>
                    </a:p>
                    <a:p>
                      <a:r>
                        <a:rPr kumimoji="1" lang="ja-JP" altLang="en-US" sz="900" dirty="0"/>
                        <a:t>・</a:t>
                      </a:r>
                      <a:r>
                        <a:rPr kumimoji="1" lang="en-US" altLang="ja-JP" sz="900" dirty="0"/>
                        <a:t>3</a:t>
                      </a:r>
                      <a:r>
                        <a:rPr kumimoji="1" lang="ja-JP" altLang="en-US" sz="900" dirty="0"/>
                        <a:t>大学のみ起業に向けたハンズオン支援体制あり。</a:t>
                      </a:r>
                      <a:endParaRPr kumimoji="1" lang="en-US" altLang="ja-JP" sz="900" dirty="0"/>
                    </a:p>
                    <a:p>
                      <a:r>
                        <a:rPr kumimoji="1" lang="ja-JP" altLang="en-US" sz="900" dirty="0">
                          <a:solidFill>
                            <a:srgbClr val="FF0000"/>
                          </a:solidFill>
                        </a:rPr>
                        <a:t>・プラットフォームとして共同で</a:t>
                      </a:r>
                      <a:r>
                        <a:rPr kumimoji="1" lang="en-US" altLang="ja-JP" sz="900" dirty="0">
                          <a:solidFill>
                            <a:srgbClr val="FF0000"/>
                          </a:solidFill>
                        </a:rPr>
                        <a:t>GAP</a:t>
                      </a:r>
                      <a:r>
                        <a:rPr kumimoji="1" lang="ja-JP" altLang="en-US" sz="900" dirty="0">
                          <a:solidFill>
                            <a:srgbClr val="FF0000"/>
                          </a:solidFill>
                        </a:rPr>
                        <a:t>ファンドプログラムの運用（審査・選考）</a:t>
                      </a:r>
                    </a:p>
                  </a:txBody>
                  <a:tcPr/>
                </a:tc>
                <a:tc>
                  <a:txBody>
                    <a:bodyPr/>
                    <a:lstStyle/>
                    <a:p>
                      <a:endParaRPr kumimoji="1" lang="ja-JP" altLang="en-US" sz="900" dirty="0"/>
                    </a:p>
                  </a:txBody>
                  <a:tcPr/>
                </a:tc>
                <a:tc>
                  <a:txBody>
                    <a:bodyPr/>
                    <a:lstStyle/>
                    <a:p>
                      <a:r>
                        <a:rPr kumimoji="1" lang="ja-JP" altLang="en-US" sz="900" dirty="0"/>
                        <a:t>（例）</a:t>
                      </a:r>
                      <a:endParaRPr kumimoji="1" lang="en-US" altLang="ja-JP" sz="900" dirty="0"/>
                    </a:p>
                    <a:p>
                      <a:r>
                        <a:rPr kumimoji="1" lang="ja-JP" altLang="en-US" sz="900" dirty="0"/>
                        <a:t>・プラットフォームの各大学に存在する技術シーズのライブラリー化と、各大学におけるハンズオン支援体制の確立。</a:t>
                      </a:r>
                      <a:endParaRPr kumimoji="1" lang="en-US" altLang="ja-JP" sz="900" dirty="0"/>
                    </a:p>
                    <a:p>
                      <a:r>
                        <a:rPr kumimoji="1" lang="ja-JP" altLang="en-US" sz="900" dirty="0">
                          <a:solidFill>
                            <a:srgbClr val="00B050"/>
                          </a:solidFill>
                        </a:rPr>
                        <a:t>・企業とのマッチングファンド機能を確立することにより、持続的な資金獲得。</a:t>
                      </a:r>
                      <a:endParaRPr kumimoji="1" lang="en-US" altLang="ja-JP" sz="900" dirty="0">
                        <a:solidFill>
                          <a:srgbClr val="00B050"/>
                        </a:solidFill>
                      </a:endParaRPr>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・大学発ベンチャー創出数：令和</a:t>
                      </a:r>
                      <a:r>
                        <a:rPr kumimoji="1" lang="en-US" altLang="ja-JP" sz="900" dirty="0"/>
                        <a:t>3</a:t>
                      </a:r>
                      <a:r>
                        <a:rPr kumimoji="1" lang="ja-JP" altLang="en-US" sz="900" dirty="0"/>
                        <a:t>年度比○％以上増</a:t>
                      </a:r>
                      <a:endParaRPr kumimoji="1" lang="en-US" altLang="ja-JP" sz="900" dirty="0"/>
                    </a:p>
                  </a:txBody>
                  <a:tcPr/>
                </a:tc>
                <a:extLst>
                  <a:ext uri="{0D108BD9-81ED-4DB2-BD59-A6C34878D82A}">
                    <a16:rowId xmlns:a16="http://schemas.microsoft.com/office/drawing/2014/main" val="2449796838"/>
                  </a:ext>
                </a:extLst>
              </a:tr>
              <a:tr h="1008112">
                <a:tc>
                  <a:txBody>
                    <a:bodyPr/>
                    <a:lstStyle/>
                    <a:p>
                      <a:r>
                        <a:rPr kumimoji="1" lang="en-US" altLang="ja-JP" sz="1400" dirty="0"/>
                        <a:t>(2)</a:t>
                      </a:r>
                      <a:r>
                        <a:rPr kumimoji="1" lang="ja-JP" altLang="en-US" sz="1400" dirty="0"/>
                        <a:t>アントレプレナーシップ人材の育成</a:t>
                      </a:r>
                    </a:p>
                  </a:txBody>
                  <a:tcPr/>
                </a:tc>
                <a:tc>
                  <a:txBody>
                    <a:bodyPr/>
                    <a:lstStyle/>
                    <a:p>
                      <a:r>
                        <a:rPr kumimoji="1" lang="ja-JP" altLang="en-US" sz="900" dirty="0"/>
                        <a:t>（例）</a:t>
                      </a:r>
                      <a:endParaRPr kumimoji="1" lang="en-US" altLang="ja-JP" sz="900" dirty="0"/>
                    </a:p>
                    <a:p>
                      <a:r>
                        <a:rPr kumimoji="1" lang="ja-JP" altLang="en-US" sz="900" dirty="0"/>
                        <a:t>・</a:t>
                      </a:r>
                      <a:r>
                        <a:rPr kumimoji="1" lang="en-US" altLang="ja-JP" sz="900" dirty="0"/>
                        <a:t>5</a:t>
                      </a:r>
                      <a:r>
                        <a:rPr kumimoji="1" lang="ja-JP" altLang="en-US" sz="900" dirty="0"/>
                        <a:t>大学（○○大学、△△大学・・・）のみでアントレ教育を実施。</a:t>
                      </a:r>
                      <a:endParaRPr kumimoji="1" lang="en-US" altLang="ja-JP" sz="900" dirty="0"/>
                    </a:p>
                    <a:p>
                      <a:r>
                        <a:rPr kumimoji="1" lang="ja-JP" altLang="en-US" sz="900" dirty="0">
                          <a:solidFill>
                            <a:srgbClr val="FF0000"/>
                          </a:solidFill>
                        </a:rPr>
                        <a:t>・</a:t>
                      </a:r>
                      <a:r>
                        <a:rPr kumimoji="1" lang="en-US" altLang="ja-JP" sz="900" dirty="0">
                          <a:solidFill>
                            <a:srgbClr val="FF0000"/>
                          </a:solidFill>
                        </a:rPr>
                        <a:t>FD</a:t>
                      </a:r>
                      <a:r>
                        <a:rPr kumimoji="1" lang="ja-JP" altLang="en-US" sz="900" dirty="0">
                          <a:solidFill>
                            <a:srgbClr val="FF0000"/>
                          </a:solidFill>
                        </a:rPr>
                        <a:t>プログラムの開発・試行的な運営。</a:t>
                      </a:r>
                      <a:endParaRPr kumimoji="1" lang="en-US" altLang="ja-JP" sz="900" dirty="0">
                        <a:solidFill>
                          <a:srgbClr val="FF0000"/>
                        </a:solidFill>
                      </a:endParaRPr>
                    </a:p>
                  </a:txBody>
                  <a:tcPr/>
                </a:tc>
                <a:tc>
                  <a:txBody>
                    <a:bodyPr/>
                    <a:lstStyle/>
                    <a:p>
                      <a:endParaRPr kumimoji="1" lang="ja-JP" altLang="en-US" sz="900" dirty="0"/>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・拠点都市内の全ての学生が受講可能な大規模プログラムを実施</a:t>
                      </a:r>
                      <a:endParaRPr kumimoji="1" lang="en-US" altLang="ja-JP" sz="900" dirty="0"/>
                    </a:p>
                    <a:p>
                      <a:r>
                        <a:rPr kumimoji="1" lang="ja-JP" altLang="en-US" sz="900" dirty="0"/>
                        <a:t>・各大学でアントレ教育をステージ毎に役割分担し、ステージ間の橋渡しができる仕組みをつくる。</a:t>
                      </a:r>
                      <a:endParaRPr kumimoji="1" lang="en-US" altLang="ja-JP" sz="900" dirty="0"/>
                    </a:p>
                    <a:p>
                      <a:r>
                        <a:rPr kumimoji="1" lang="ja-JP" altLang="en-US" sz="900" dirty="0"/>
                        <a:t>・プラットフォームの全大学でアントレプログラムの必修化。</a:t>
                      </a:r>
                      <a:endParaRPr kumimoji="1" lang="en-US" altLang="ja-JP" sz="900" dirty="0"/>
                    </a:p>
                    <a:p>
                      <a:r>
                        <a:rPr kumimoji="1" lang="ja-JP" altLang="en-US" sz="900" dirty="0">
                          <a:solidFill>
                            <a:srgbClr val="00B050"/>
                          </a:solidFill>
                        </a:rPr>
                        <a:t>・自治体と連携し、小中高での出前講座の創設。</a:t>
                      </a:r>
                    </a:p>
                  </a:txBody>
                  <a:tcPr/>
                </a:tc>
                <a:tc>
                  <a:txBody>
                    <a:bodyPr/>
                    <a:lstStyle/>
                    <a:p>
                      <a:r>
                        <a:rPr kumimoji="1" lang="ja-JP" altLang="en-US" sz="900" dirty="0"/>
                        <a:t>（例）</a:t>
                      </a:r>
                      <a:endParaRPr kumimoji="1" lang="en-US" altLang="ja-JP" sz="900" dirty="0"/>
                    </a:p>
                    <a:p>
                      <a:r>
                        <a:rPr kumimoji="1" lang="ja-JP" altLang="en-US" sz="900" dirty="0"/>
                        <a:t>・受講者；各大学の学生の○</a:t>
                      </a:r>
                      <a:r>
                        <a:rPr kumimoji="1" lang="en-US" altLang="ja-JP" sz="900" dirty="0"/>
                        <a:t>%</a:t>
                      </a:r>
                      <a:r>
                        <a:rPr kumimoji="1" lang="ja-JP" altLang="en-US" sz="900" dirty="0"/>
                        <a:t>以上</a:t>
                      </a:r>
                      <a:endParaRPr kumimoji="1" lang="en-US" altLang="ja-JP" sz="900" dirty="0"/>
                    </a:p>
                    <a:p>
                      <a:r>
                        <a:rPr kumimoji="1" lang="ja-JP" altLang="en-US" sz="900" dirty="0"/>
                        <a:t>・プログラム：全大学でマインド醸成プログラムの実施。</a:t>
                      </a:r>
                    </a:p>
                  </a:txBody>
                  <a:tcPr/>
                </a:tc>
                <a:extLst>
                  <a:ext uri="{0D108BD9-81ED-4DB2-BD59-A6C34878D82A}">
                    <a16:rowId xmlns:a16="http://schemas.microsoft.com/office/drawing/2014/main" val="3199978265"/>
                  </a:ext>
                </a:extLst>
              </a:tr>
              <a:tr h="1008112">
                <a:tc>
                  <a:txBody>
                    <a:bodyPr/>
                    <a:lstStyle/>
                    <a:p>
                      <a:r>
                        <a:rPr kumimoji="1" lang="en-US" altLang="ja-JP" sz="1400" dirty="0"/>
                        <a:t>(3)</a:t>
                      </a:r>
                      <a:r>
                        <a:rPr kumimoji="1" lang="ja-JP" altLang="en-US" sz="1400" dirty="0"/>
                        <a:t>起業環境の整備</a:t>
                      </a:r>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・起業に係る相談窓口は</a:t>
                      </a:r>
                      <a:r>
                        <a:rPr kumimoji="1" lang="en-US" altLang="ja-JP" sz="900" dirty="0"/>
                        <a:t>3</a:t>
                      </a:r>
                      <a:r>
                        <a:rPr kumimoji="1" lang="ja-JP" altLang="en-US" sz="900" dirty="0"/>
                        <a:t>大学個別に存在。</a:t>
                      </a:r>
                      <a:endParaRPr kumimoji="1" lang="en-US" altLang="ja-JP" sz="900" dirty="0"/>
                    </a:p>
                    <a:p>
                      <a:r>
                        <a:rPr kumimoji="1" lang="ja-JP" altLang="en-US" sz="900" dirty="0">
                          <a:solidFill>
                            <a:srgbClr val="FF0000"/>
                          </a:solidFill>
                        </a:rPr>
                        <a:t>・プラットフォームの参画</a:t>
                      </a:r>
                      <a:r>
                        <a:rPr kumimoji="1" lang="ja-JP" altLang="en-US" sz="900">
                          <a:solidFill>
                            <a:srgbClr val="FF0000"/>
                          </a:solidFill>
                        </a:rPr>
                        <a:t>機関が誰でも利用</a:t>
                      </a:r>
                      <a:r>
                        <a:rPr kumimoji="1" lang="ja-JP" altLang="en-US" sz="900" dirty="0">
                          <a:solidFill>
                            <a:srgbClr val="FF0000"/>
                          </a:solidFill>
                        </a:rPr>
                        <a:t>可能な起業活動および設備機器を整備。</a:t>
                      </a:r>
                    </a:p>
                  </a:txBody>
                  <a:tcPr/>
                </a:tc>
                <a:tc>
                  <a:txBody>
                    <a:bodyPr/>
                    <a:lstStyle/>
                    <a:p>
                      <a:endParaRPr kumimoji="1" lang="ja-JP" altLang="en-US" sz="900" dirty="0"/>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・プラットフォームとしての起業に係るワンストップ窓口の設置</a:t>
                      </a:r>
                      <a:endParaRPr kumimoji="1" lang="en-US" altLang="ja-JP" sz="900" dirty="0"/>
                    </a:p>
                    <a:p>
                      <a:r>
                        <a:rPr kumimoji="1" lang="ja-JP" altLang="en-US" sz="900" dirty="0"/>
                        <a:t>・設備機器を利用したビジネスモデル検証（プロトタイプ作成、顧客ヒアリング等）実践プログラムの実施。</a:t>
                      </a:r>
                      <a:endParaRPr kumimoji="1" lang="en-US" altLang="ja-JP" sz="900" dirty="0"/>
                    </a:p>
                  </a:txBody>
                  <a:tcPr/>
                </a:tc>
                <a:tc>
                  <a:txBody>
                    <a:bodyPr/>
                    <a:lstStyle/>
                    <a:p>
                      <a:r>
                        <a:rPr kumimoji="1" lang="ja-JP" altLang="en-US" sz="900" dirty="0"/>
                        <a:t>（例）</a:t>
                      </a:r>
                      <a:endParaRPr kumimoji="1" lang="en-US" altLang="ja-JP" sz="900" dirty="0"/>
                    </a:p>
                    <a:p>
                      <a:r>
                        <a:rPr kumimoji="1" lang="ja-JP" altLang="en-US" sz="900" dirty="0"/>
                        <a:t>・起業活動の場の利用率：○％</a:t>
                      </a:r>
                    </a:p>
                  </a:txBody>
                  <a:tcPr/>
                </a:tc>
                <a:extLst>
                  <a:ext uri="{0D108BD9-81ED-4DB2-BD59-A6C34878D82A}">
                    <a16:rowId xmlns:a16="http://schemas.microsoft.com/office/drawing/2014/main" val="1693741596"/>
                  </a:ext>
                </a:extLst>
              </a:tr>
              <a:tr h="792088">
                <a:tc>
                  <a:txBody>
                    <a:bodyPr/>
                    <a:lstStyle/>
                    <a:p>
                      <a:r>
                        <a:rPr kumimoji="1" lang="en-US" altLang="ja-JP" sz="1400" dirty="0"/>
                        <a:t>(4)</a:t>
                      </a:r>
                      <a:r>
                        <a:rPr kumimoji="1" lang="ja-JP" altLang="en-US" sz="1400" dirty="0"/>
                        <a:t>エコシステムの形成</a:t>
                      </a:r>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solidFill>
                            <a:srgbClr val="FF0000"/>
                          </a:solidFill>
                        </a:rPr>
                        <a:t>・プラットフォーム主催のアントレ教育に関するシンポジウムを開催。</a:t>
                      </a:r>
                    </a:p>
                  </a:txBody>
                  <a:tcPr/>
                </a:tc>
                <a:tc>
                  <a:txBody>
                    <a:bodyPr/>
                    <a:lstStyle/>
                    <a:p>
                      <a:endParaRPr kumimoji="1" lang="ja-JP" altLang="en-US" sz="900" dirty="0"/>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・プラットフォーム全体のビジコン・ピッチコンテストを開催。</a:t>
                      </a:r>
                      <a:endParaRPr kumimoji="1" lang="en-US" altLang="ja-JP" sz="900" dirty="0"/>
                    </a:p>
                    <a:p>
                      <a:r>
                        <a:rPr kumimoji="1" lang="ja-JP" altLang="en-US" sz="900" dirty="0"/>
                        <a:t>・プラットフォームの学生が誰でも参加可能な起業部の設置。</a:t>
                      </a:r>
                    </a:p>
                  </a:txBody>
                  <a:tcPr/>
                </a:tc>
                <a:tc>
                  <a:txBody>
                    <a:bodyPr/>
                    <a:lstStyle/>
                    <a:p>
                      <a:r>
                        <a:rPr kumimoji="1" lang="ja-JP" altLang="en-US" sz="900" dirty="0"/>
                        <a:t>（例）</a:t>
                      </a:r>
                      <a:endParaRPr kumimoji="1" lang="en-US" altLang="ja-JP" sz="900" dirty="0"/>
                    </a:p>
                    <a:p>
                      <a:r>
                        <a:rPr kumimoji="1" lang="ja-JP" altLang="en-US" sz="900" dirty="0"/>
                        <a:t>・ビジコン参画機関数：○機関以上</a:t>
                      </a:r>
                    </a:p>
                  </a:txBody>
                  <a:tcPr/>
                </a:tc>
                <a:extLst>
                  <a:ext uri="{0D108BD9-81ED-4DB2-BD59-A6C34878D82A}">
                    <a16:rowId xmlns:a16="http://schemas.microsoft.com/office/drawing/2014/main" val="1867663925"/>
                  </a:ext>
                </a:extLst>
              </a:tr>
              <a:tr h="1072766">
                <a:tc>
                  <a:txBody>
                    <a:bodyPr/>
                    <a:lstStyle/>
                    <a:p>
                      <a:r>
                        <a:rPr kumimoji="1" lang="ja-JP" altLang="en-US" sz="1400" dirty="0"/>
                        <a:t>その他</a:t>
                      </a:r>
                    </a:p>
                  </a:txBody>
                  <a:tcPr/>
                </a:tc>
                <a:tc>
                  <a:txBody>
                    <a:bodyPr/>
                    <a:lstStyle/>
                    <a:p>
                      <a:r>
                        <a:rPr kumimoji="1" lang="en-US" altLang="ja-JP" sz="900" dirty="0"/>
                        <a:t>(</a:t>
                      </a:r>
                      <a:r>
                        <a:rPr kumimoji="1" lang="ja-JP" altLang="en-US" sz="900" dirty="0"/>
                        <a:t>例）</a:t>
                      </a:r>
                      <a:endParaRPr kumimoji="1" lang="en-US" altLang="ja-JP" sz="900" dirty="0"/>
                    </a:p>
                    <a:p>
                      <a:r>
                        <a:rPr kumimoji="1" lang="en-US" altLang="ja-JP" sz="900" dirty="0"/>
                        <a:t>【</a:t>
                      </a:r>
                      <a:r>
                        <a:rPr kumimoji="1" lang="ja-JP" altLang="en-US" sz="900" dirty="0"/>
                        <a:t>起業後の成長支援</a:t>
                      </a:r>
                      <a:r>
                        <a:rPr kumimoji="1" lang="en-US" altLang="ja-JP" sz="900" dirty="0"/>
                        <a:t>】</a:t>
                      </a:r>
                    </a:p>
                    <a:p>
                      <a:r>
                        <a:rPr kumimoji="1" lang="ja-JP" altLang="en-US" sz="900" dirty="0"/>
                        <a:t>・○○大学では当該大学向けのベンチャー支援ファンドがあるが、その他大学での支援スキームは現状ない。</a:t>
                      </a:r>
                      <a:endParaRPr kumimoji="1" lang="en-US" altLang="ja-JP" sz="900" dirty="0"/>
                    </a:p>
                    <a:p>
                      <a:endParaRPr kumimoji="1" lang="ja-JP" altLang="en-US" sz="900" dirty="0"/>
                    </a:p>
                  </a:txBody>
                  <a:tcPr/>
                </a:tc>
                <a:tc>
                  <a:txBody>
                    <a:bodyPr/>
                    <a:lstStyle/>
                    <a:p>
                      <a:endParaRPr kumimoji="1" lang="ja-JP" altLang="en-US" sz="900" dirty="0"/>
                    </a:p>
                  </a:txBody>
                  <a:tcPr/>
                </a:tc>
                <a:tc>
                  <a:txBody>
                    <a:bodyPr/>
                    <a:lstStyle/>
                    <a:p>
                      <a:r>
                        <a:rPr kumimoji="1" lang="ja-JP" altLang="en-US" sz="900" dirty="0"/>
                        <a:t>（例）</a:t>
                      </a:r>
                      <a:endParaRPr kumimoji="1" lang="en-US" altLang="ja-JP" sz="900" dirty="0"/>
                    </a:p>
                    <a:p>
                      <a:r>
                        <a:rPr kumimoji="1" lang="en-US" altLang="ja-JP" sz="900" dirty="0"/>
                        <a:t>【</a:t>
                      </a:r>
                      <a:r>
                        <a:rPr kumimoji="1" lang="ja-JP" altLang="en-US" sz="900" dirty="0"/>
                        <a:t>起業後の成長支援</a:t>
                      </a:r>
                      <a:r>
                        <a:rPr kumimoji="1" lang="en-US" altLang="ja-JP" sz="900" dirty="0"/>
                        <a:t>】</a:t>
                      </a:r>
                    </a:p>
                    <a:p>
                      <a:r>
                        <a:rPr kumimoji="1" lang="ja-JP" altLang="en-US" sz="900" dirty="0"/>
                        <a:t>・拠点都市内で、大学発ベンチャーを対象とした、ベンチャーの成長支援ファンドを民間</a:t>
                      </a:r>
                      <a:r>
                        <a:rPr kumimoji="1" lang="en-US" altLang="ja-JP" sz="900" dirty="0"/>
                        <a:t>VC</a:t>
                      </a:r>
                      <a:r>
                        <a:rPr kumimoji="1" lang="ja-JP" altLang="en-US" sz="900" dirty="0"/>
                        <a:t>中心に巻き込んで組成。</a:t>
                      </a:r>
                      <a:endParaRPr kumimoji="1" lang="en-US" altLang="ja-JP" sz="900" dirty="0"/>
                    </a:p>
                    <a:p>
                      <a:r>
                        <a:rPr kumimoji="1" lang="en-US" altLang="ja-JP" sz="900" dirty="0"/>
                        <a:t>【</a:t>
                      </a:r>
                      <a:r>
                        <a:rPr kumimoji="1" lang="ja-JP" altLang="en-US" sz="900" dirty="0"/>
                        <a:t>○○</a:t>
                      </a:r>
                      <a:r>
                        <a:rPr kumimoji="1" lang="en-US" altLang="ja-JP" sz="900" dirty="0"/>
                        <a:t>】</a:t>
                      </a:r>
                    </a:p>
                    <a:p>
                      <a:r>
                        <a:rPr kumimoji="1" lang="ja-JP" altLang="en-US" sz="900" dirty="0"/>
                        <a:t>・～～～</a:t>
                      </a:r>
                    </a:p>
                  </a:txBody>
                  <a:tcPr/>
                </a:tc>
                <a:tc>
                  <a:txBody>
                    <a:bodyPr/>
                    <a:lstStyle/>
                    <a:p>
                      <a:r>
                        <a:rPr kumimoji="1" lang="ja-JP" altLang="en-US" sz="900" dirty="0"/>
                        <a:t>（例）</a:t>
                      </a:r>
                      <a:endParaRPr kumimoji="1" lang="en-US" altLang="ja-JP" sz="900" dirty="0"/>
                    </a:p>
                    <a:p>
                      <a:r>
                        <a:rPr kumimoji="1" lang="ja-JP" altLang="en-US" sz="900" dirty="0"/>
                        <a:t>・民間からの資金調達：○件以上</a:t>
                      </a:r>
                    </a:p>
                  </a:txBody>
                  <a:tcPr/>
                </a:tc>
                <a:extLst>
                  <a:ext uri="{0D108BD9-81ED-4DB2-BD59-A6C34878D82A}">
                    <a16:rowId xmlns:a16="http://schemas.microsoft.com/office/drawing/2014/main" val="3806960625"/>
                  </a:ext>
                </a:extLst>
              </a:tr>
            </a:tbl>
          </a:graphicData>
        </a:graphic>
      </p:graphicFrame>
      <p:sp>
        <p:nvSpPr>
          <p:cNvPr id="9" name="テキスト ボックス 8">
            <a:extLst>
              <a:ext uri="{FF2B5EF4-FFF2-40B4-BE49-F238E27FC236}">
                <a16:creationId xmlns:a16="http://schemas.microsoft.com/office/drawing/2014/main" id="{AEA61119-306A-4457-8644-86857D88A6DE}"/>
              </a:ext>
            </a:extLst>
          </p:cNvPr>
          <p:cNvSpPr txBox="1">
            <a:spLocks noChangeArrowheads="1"/>
          </p:cNvSpPr>
          <p:nvPr/>
        </p:nvSpPr>
        <p:spPr bwMode="auto">
          <a:xfrm>
            <a:off x="78051" y="0"/>
            <a:ext cx="9097525" cy="499543"/>
          </a:xfrm>
          <a:prstGeom prst="rect">
            <a:avLst/>
          </a:prstGeom>
          <a:noFill/>
          <a:ln w="9525">
            <a:noFill/>
            <a:miter lim="800000"/>
            <a:headEnd/>
            <a:tailEnd/>
          </a:ln>
        </p:spPr>
        <p:txBody>
          <a:bodyPr wrap="square"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lang="ja-JP" altLang="en-US" sz="2000" b="1" noProof="0" dirty="0">
                <a:solidFill>
                  <a:prstClr val="black"/>
                </a:solidFill>
                <a:latin typeface="Meiryo UI" panose="020B0604030504040204" pitchFamily="50" charset="-128"/>
                <a:ea typeface="Meiryo UI" panose="020B0604030504040204" pitchFamily="50" charset="-128"/>
              </a:rPr>
              <a:t>令和</a:t>
            </a:r>
            <a:r>
              <a:rPr lang="en-US" altLang="ja-JP" sz="2000" b="1" noProof="0" dirty="0">
                <a:solidFill>
                  <a:prstClr val="black"/>
                </a:solidFill>
                <a:latin typeface="Meiryo UI" panose="020B0604030504040204" pitchFamily="50" charset="-128"/>
                <a:ea typeface="Meiryo UI" panose="020B0604030504040204" pitchFamily="50" charset="-128"/>
              </a:rPr>
              <a:t>7</a:t>
            </a:r>
            <a:r>
              <a:rPr kumimoji="1" lang="ja-JP" altLang="en-US" sz="20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rPr>
              <a:t>年度末までに目指す各項目の機能（本公募プログラムおよび他の枠組活用）　</a:t>
            </a:r>
            <a:endParaRPr kumimoji="1" lang="en-US" altLang="ja-JP" sz="20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endParaRPr>
          </a:p>
        </p:txBody>
      </p:sp>
      <p:sp>
        <p:nvSpPr>
          <p:cNvPr id="176" name="テキスト ボックス 175"/>
          <p:cNvSpPr txBox="1"/>
          <p:nvPr/>
        </p:nvSpPr>
        <p:spPr>
          <a:xfrm>
            <a:off x="412012" y="474397"/>
            <a:ext cx="8429601" cy="954107"/>
          </a:xfrm>
          <a:prstGeom prst="rect">
            <a:avLst/>
          </a:prstGeom>
          <a:solidFill>
            <a:schemeClr val="bg1">
              <a:alpha val="75000"/>
            </a:schemeClr>
          </a:solidFill>
          <a:ln>
            <a:solidFill>
              <a:srgbClr val="385D8A"/>
            </a:solidFill>
            <a:prstDash val="dash"/>
          </a:ln>
        </p:spPr>
        <p:txBody>
          <a:bodyPr wrap="square" rtlCol="0">
            <a:spAutoFit/>
          </a:bodyPr>
          <a:lstStyle/>
          <a:p>
            <a:r>
              <a:rPr lang="ja-JP" altLang="en-US" sz="1400" dirty="0"/>
              <a:t>本公募プログラム及び本公募プログラム外の枠組等を活用して令和</a:t>
            </a:r>
            <a:r>
              <a:rPr lang="en-US" altLang="ja-JP" sz="1400" dirty="0"/>
              <a:t>7</a:t>
            </a:r>
            <a:r>
              <a:rPr lang="ja-JP" altLang="en-US" sz="1400" dirty="0"/>
              <a:t>年度末（本プログラム終了時点）までに以下の各項目で目指す機能について、現状と比較しながらその具体的な内容についてプラットフォームの特色を含めながら記載してください。</a:t>
            </a:r>
            <a:endParaRPr lang="en-US" altLang="ja-JP" sz="1400" dirty="0"/>
          </a:p>
          <a:p>
            <a:r>
              <a:rPr lang="ja-JP" altLang="en-US" sz="1400" dirty="0"/>
              <a:t>公募プログラムにおける目指す機能を黒色で、他の枠組み等を活用して目指す機能を</a:t>
            </a:r>
            <a:r>
              <a:rPr lang="ja-JP" altLang="en-US" sz="1400" dirty="0">
                <a:solidFill>
                  <a:srgbClr val="006600"/>
                </a:solidFill>
              </a:rPr>
              <a:t>緑色</a:t>
            </a:r>
            <a:r>
              <a:rPr lang="ja-JP" altLang="en-US" sz="1400" dirty="0"/>
              <a:t>で記載してください。</a:t>
            </a:r>
            <a:endParaRPr lang="en-US" altLang="ja-JP" sz="1400" dirty="0"/>
          </a:p>
        </p:txBody>
      </p:sp>
      <p:grpSp>
        <p:nvGrpSpPr>
          <p:cNvPr id="4" name="グループ化 3"/>
          <p:cNvGrpSpPr/>
          <p:nvPr/>
        </p:nvGrpSpPr>
        <p:grpSpPr>
          <a:xfrm>
            <a:off x="3275856" y="1450653"/>
            <a:ext cx="386614" cy="4204866"/>
            <a:chOff x="2933242" y="2158720"/>
            <a:chExt cx="386614" cy="4204866"/>
          </a:xfrm>
        </p:grpSpPr>
        <p:sp>
          <p:nvSpPr>
            <p:cNvPr id="3" name="右矢印 2"/>
            <p:cNvSpPr/>
            <p:nvPr/>
          </p:nvSpPr>
          <p:spPr>
            <a:xfrm>
              <a:off x="2933242" y="3106336"/>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7" name="右矢印 146"/>
            <p:cNvSpPr/>
            <p:nvPr/>
          </p:nvSpPr>
          <p:spPr>
            <a:xfrm>
              <a:off x="2933242" y="4048017"/>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0" name="右矢印 149"/>
            <p:cNvSpPr/>
            <p:nvPr/>
          </p:nvSpPr>
          <p:spPr>
            <a:xfrm>
              <a:off x="2933242" y="4989698"/>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 name="右矢印 13"/>
            <p:cNvSpPr/>
            <p:nvPr/>
          </p:nvSpPr>
          <p:spPr>
            <a:xfrm>
              <a:off x="2933242" y="2158720"/>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右矢印 9"/>
            <p:cNvSpPr/>
            <p:nvPr/>
          </p:nvSpPr>
          <p:spPr>
            <a:xfrm>
              <a:off x="2933242" y="5859530"/>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2" name="テキスト ボックス 11"/>
          <p:cNvSpPr txBox="1"/>
          <p:nvPr/>
        </p:nvSpPr>
        <p:spPr>
          <a:xfrm>
            <a:off x="78051" y="5974502"/>
            <a:ext cx="9071224" cy="830997"/>
          </a:xfrm>
          <a:prstGeom prst="rect">
            <a:avLst/>
          </a:prstGeom>
          <a:solidFill>
            <a:schemeClr val="bg1"/>
          </a:solidFill>
          <a:ln>
            <a:noFill/>
            <a:prstDash val="dash"/>
          </a:ln>
        </p:spPr>
        <p:txBody>
          <a:bodyPr wrap="square" rtlCol="0">
            <a:spAutoFit/>
          </a:bodyPr>
          <a:lstStyle/>
          <a:p>
            <a:r>
              <a:rPr lang="en-US" altLang="ja-JP" sz="1200" dirty="0"/>
              <a:t>※</a:t>
            </a:r>
            <a:r>
              <a:rPr lang="ja-JP" altLang="en-US" sz="1200" dirty="0"/>
              <a:t>拠点都市環境整備型に採択されたプラットフォームに所属する機関が申請する場合は、拠点都市環境整備型を踏まえた令和</a:t>
            </a:r>
            <a:r>
              <a:rPr lang="en-US" altLang="ja-JP" sz="1200" dirty="0"/>
              <a:t>3</a:t>
            </a:r>
            <a:r>
              <a:rPr lang="ja-JP" altLang="en-US" sz="1200" dirty="0"/>
              <a:t>年度の状況を</a:t>
            </a:r>
            <a:r>
              <a:rPr lang="ja-JP" altLang="en-US" sz="1200" dirty="0">
                <a:solidFill>
                  <a:srgbClr val="FF0000"/>
                </a:solidFill>
              </a:rPr>
              <a:t>赤字で</a:t>
            </a:r>
            <a:r>
              <a:rPr lang="ja-JP" altLang="en-US" sz="1200" dirty="0"/>
              <a:t>記載してください。（本資料の提出をもって、拠点都市環境整備型公募要領</a:t>
            </a:r>
            <a:r>
              <a:rPr lang="en-US" altLang="ja-JP" sz="1200" dirty="0"/>
              <a:t>p30</a:t>
            </a:r>
            <a:r>
              <a:rPr lang="ja-JP" altLang="en-US" sz="1200" dirty="0"/>
              <a:t>および</a:t>
            </a:r>
            <a:r>
              <a:rPr lang="en-US" altLang="ja-JP" sz="1200"/>
              <a:t>p34</a:t>
            </a:r>
            <a:r>
              <a:rPr lang="ja-JP" altLang="en-US" sz="1200"/>
              <a:t>に</a:t>
            </a:r>
            <a:r>
              <a:rPr lang="ja-JP" altLang="en-US" sz="1200" dirty="0"/>
              <a:t>おけるエコシステムの全体像を提出したものとします。）</a:t>
            </a:r>
          </a:p>
          <a:p>
            <a:r>
              <a:rPr lang="en-US" altLang="ja-JP" sz="1200" dirty="0"/>
              <a:t>※</a:t>
            </a:r>
            <a:r>
              <a:rPr lang="ja-JP" altLang="en-US" sz="1200" dirty="0"/>
              <a:t>なお、本公募プログラムの支援対象となるかは採択後</a:t>
            </a:r>
            <a:r>
              <a:rPr lang="en-US" altLang="ja-JP" sz="1200" dirty="0"/>
              <a:t>JST</a:t>
            </a:r>
            <a:r>
              <a:rPr lang="ja-JP" altLang="en-US" sz="1200" dirty="0"/>
              <a:t>で判断します（黒字での記載であっても、認められない場合があります）。</a:t>
            </a:r>
            <a:endParaRPr lang="en-US" altLang="ja-JP" sz="1200" dirty="0"/>
          </a:p>
        </p:txBody>
      </p:sp>
      <p:sp>
        <p:nvSpPr>
          <p:cNvPr id="13" name="テキスト ボックス 1"/>
          <p:cNvSpPr txBox="1">
            <a:spLocks noChangeArrowheads="1"/>
          </p:cNvSpPr>
          <p:nvPr/>
        </p:nvSpPr>
        <p:spPr bwMode="auto">
          <a:xfrm>
            <a:off x="5864969" y="1499515"/>
            <a:ext cx="2980333" cy="275914"/>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記入要領、</a:t>
            </a:r>
            <a:r>
              <a:rPr lang="ja-JP" altLang="en-US" sz="1000" kern="100" dirty="0">
                <a:solidFill>
                  <a:srgbClr val="FF0000"/>
                </a:solidFill>
                <a:latin typeface="Century" panose="02040604050505020304" pitchFamily="18" charset="0"/>
                <a:ea typeface="ＭＳ Ｐゴシック" panose="020B0600070205080204" pitchFamily="50" charset="-128"/>
                <a:cs typeface="Times New Roman" panose="02020603050405020304" pitchFamily="18" charset="0"/>
              </a:rPr>
              <a:t>記載の</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例は削除して提出ください。</a:t>
            </a:r>
            <a:r>
              <a:rPr lang="en-US" sz="1050" kern="100" dirty="0">
                <a:solidFill>
                  <a:srgbClr val="FF0000"/>
                </a:solidFill>
                <a:effectLst/>
                <a:latin typeface="ＭＳ Ｐゴシック" panose="020B0600070205080204" pitchFamily="50" charset="-128"/>
                <a:ea typeface="ＭＳ Ｐ明朝" panose="02020600040205080304" pitchFamily="18" charset="-128"/>
                <a:cs typeface="Times New Roman" panose="02020603050405020304" pitchFamily="18" charset="0"/>
              </a:rPr>
              <a:t> </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Tree>
    <p:extLst>
      <p:ext uri="{BB962C8B-B14F-4D97-AF65-F5344CB8AC3E}">
        <p14:creationId xmlns:p14="http://schemas.microsoft.com/office/powerpoint/2010/main" val="1852249777"/>
      </p:ext>
    </p:extLst>
  </p:cSld>
  <p:clrMapOvr>
    <a:masterClrMapping/>
  </p:clrMapOvr>
</p:sld>
</file>

<file path=ppt/theme/theme1.xml><?xml version="1.0" encoding="utf-8"?>
<a:theme xmlns:a="http://schemas.openxmlformats.org/drawingml/2006/main" name="blank">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blank</Template>
  <TotalTime>0</TotalTime>
  <Words>907</Words>
  <Application>Microsoft Office PowerPoint</Application>
  <PresentationFormat>画面に合わせる (4:3)</PresentationFormat>
  <Paragraphs>90</Paragraphs>
  <Slides>2</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2</vt:i4>
      </vt:variant>
    </vt:vector>
  </HeadingPairs>
  <TitlesOfParts>
    <vt:vector size="9" baseType="lpstr">
      <vt:lpstr>Meiryo UI</vt:lpstr>
      <vt:lpstr>ＭＳ Ｐゴシック</vt:lpstr>
      <vt:lpstr>Arial</vt:lpstr>
      <vt:lpstr>Calibri</vt:lpstr>
      <vt:lpstr>Century</vt:lpstr>
      <vt:lpstr>Wingdings</vt:lpstr>
      <vt:lpstr>blank</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2018-12-14T02:39:21Z</dcterms:created>
  <dcterms:modified xsi:type="dcterms:W3CDTF">2021-07-05T11:47:43Z</dcterms:modified>
</cp:coreProperties>
</file>