
<file path=[Content_Types].xml><?xml version="1.0" encoding="utf-8"?>
<Types xmlns="http://schemas.openxmlformats.org/package/2006/content-types">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3648" r:id="rId1"/>
  </p:sldMasterIdLst>
  <p:notesMasterIdLst>
    <p:notesMasterId r:id="rId20"/>
  </p:notesMasterIdLst>
  <p:sldIdLst>
    <p:sldId id="261" r:id="rId2"/>
    <p:sldId id="293" r:id="rId3"/>
    <p:sldId id="256" r:id="rId4"/>
    <p:sldId id="288" r:id="rId5"/>
    <p:sldId id="289" r:id="rId6"/>
    <p:sldId id="312" r:id="rId7"/>
    <p:sldId id="313" r:id="rId8"/>
    <p:sldId id="319" r:id="rId9"/>
    <p:sldId id="262" r:id="rId10"/>
    <p:sldId id="314" r:id="rId11"/>
    <p:sldId id="309" r:id="rId12"/>
    <p:sldId id="291" r:id="rId13"/>
    <p:sldId id="304" r:id="rId14"/>
    <p:sldId id="310" r:id="rId15"/>
    <p:sldId id="316" r:id="rId16"/>
    <p:sldId id="317" r:id="rId17"/>
    <p:sldId id="320" r:id="rId18"/>
    <p:sldId id="318" r:id="rId19"/>
  </p:sldIdLst>
  <p:sldSz cx="9144000" cy="6858000" type="screen4x3"/>
  <p:notesSz cx="6858000" cy="9144000"/>
  <p:defaultTextStyle>
    <a:defPPr>
      <a:defRPr lang="ja-JP"/>
    </a:defPPr>
    <a:lvl1pPr algn="l" rtl="0" fontAlgn="base">
      <a:spcBef>
        <a:spcPct val="0"/>
      </a:spcBef>
      <a:spcAft>
        <a:spcPct val="0"/>
      </a:spcAft>
      <a:defRPr kumimoji="1" kern="1200">
        <a:solidFill>
          <a:schemeClr val="tx1"/>
        </a:solidFill>
        <a:latin typeface="Calibri" panose="020F0502020204030204" pitchFamily="34" charset="0"/>
        <a:ea typeface="ＭＳ Ｐゴシック" panose="020B0600070205080204" pitchFamily="50" charset="-128"/>
        <a:cs typeface="+mn-cs"/>
      </a:defRPr>
    </a:lvl1pPr>
    <a:lvl2pPr marL="457200" algn="l" rtl="0" fontAlgn="base">
      <a:spcBef>
        <a:spcPct val="0"/>
      </a:spcBef>
      <a:spcAft>
        <a:spcPct val="0"/>
      </a:spcAft>
      <a:defRPr kumimoji="1" kern="1200">
        <a:solidFill>
          <a:schemeClr val="tx1"/>
        </a:solidFill>
        <a:latin typeface="Calibri" panose="020F0502020204030204" pitchFamily="34" charset="0"/>
        <a:ea typeface="ＭＳ Ｐゴシック" panose="020B0600070205080204" pitchFamily="50" charset="-128"/>
        <a:cs typeface="+mn-cs"/>
      </a:defRPr>
    </a:lvl2pPr>
    <a:lvl3pPr marL="914400" algn="l" rtl="0" fontAlgn="base">
      <a:spcBef>
        <a:spcPct val="0"/>
      </a:spcBef>
      <a:spcAft>
        <a:spcPct val="0"/>
      </a:spcAft>
      <a:defRPr kumimoji="1" kern="1200">
        <a:solidFill>
          <a:schemeClr val="tx1"/>
        </a:solidFill>
        <a:latin typeface="Calibri" panose="020F0502020204030204" pitchFamily="34" charset="0"/>
        <a:ea typeface="ＭＳ Ｐゴシック" panose="020B0600070205080204" pitchFamily="50" charset="-128"/>
        <a:cs typeface="+mn-cs"/>
      </a:defRPr>
    </a:lvl3pPr>
    <a:lvl4pPr marL="1371600" algn="l" rtl="0" fontAlgn="base">
      <a:spcBef>
        <a:spcPct val="0"/>
      </a:spcBef>
      <a:spcAft>
        <a:spcPct val="0"/>
      </a:spcAft>
      <a:defRPr kumimoji="1" kern="1200">
        <a:solidFill>
          <a:schemeClr val="tx1"/>
        </a:solidFill>
        <a:latin typeface="Calibri" panose="020F0502020204030204" pitchFamily="34" charset="0"/>
        <a:ea typeface="ＭＳ Ｐゴシック" panose="020B0600070205080204" pitchFamily="50" charset="-128"/>
        <a:cs typeface="+mn-cs"/>
      </a:defRPr>
    </a:lvl4pPr>
    <a:lvl5pPr marL="1828800" algn="l" rtl="0" fontAlgn="base">
      <a:spcBef>
        <a:spcPct val="0"/>
      </a:spcBef>
      <a:spcAft>
        <a:spcPct val="0"/>
      </a:spcAft>
      <a:defRPr kumimoji="1" kern="1200">
        <a:solidFill>
          <a:schemeClr val="tx1"/>
        </a:solidFill>
        <a:latin typeface="Calibri" panose="020F0502020204030204" pitchFamily="34" charset="0"/>
        <a:ea typeface="ＭＳ Ｐゴシック" panose="020B0600070205080204" pitchFamily="50" charset="-128"/>
        <a:cs typeface="+mn-cs"/>
      </a:defRPr>
    </a:lvl5pPr>
    <a:lvl6pPr marL="2286000" algn="l" defTabSz="914400" rtl="0" eaLnBrk="1" latinLnBrk="0" hangingPunct="1">
      <a:defRPr kumimoji="1" kern="1200">
        <a:solidFill>
          <a:schemeClr val="tx1"/>
        </a:solidFill>
        <a:latin typeface="Calibri" panose="020F0502020204030204" pitchFamily="34" charset="0"/>
        <a:ea typeface="ＭＳ Ｐゴシック" panose="020B0600070205080204" pitchFamily="50" charset="-128"/>
        <a:cs typeface="+mn-cs"/>
      </a:defRPr>
    </a:lvl6pPr>
    <a:lvl7pPr marL="2743200" algn="l" defTabSz="914400" rtl="0" eaLnBrk="1" latinLnBrk="0" hangingPunct="1">
      <a:defRPr kumimoji="1" kern="1200">
        <a:solidFill>
          <a:schemeClr val="tx1"/>
        </a:solidFill>
        <a:latin typeface="Calibri" panose="020F0502020204030204" pitchFamily="34" charset="0"/>
        <a:ea typeface="ＭＳ Ｐゴシック" panose="020B0600070205080204" pitchFamily="50" charset="-128"/>
        <a:cs typeface="+mn-cs"/>
      </a:defRPr>
    </a:lvl7pPr>
    <a:lvl8pPr marL="3200400" algn="l" defTabSz="914400" rtl="0" eaLnBrk="1" latinLnBrk="0" hangingPunct="1">
      <a:defRPr kumimoji="1" kern="1200">
        <a:solidFill>
          <a:schemeClr val="tx1"/>
        </a:solidFill>
        <a:latin typeface="Calibri" panose="020F0502020204030204" pitchFamily="34" charset="0"/>
        <a:ea typeface="ＭＳ Ｐゴシック" panose="020B0600070205080204" pitchFamily="50" charset="-128"/>
        <a:cs typeface="+mn-cs"/>
      </a:defRPr>
    </a:lvl8pPr>
    <a:lvl9pPr marL="3657600" algn="l" defTabSz="914400" rtl="0" eaLnBrk="1" latinLnBrk="0" hangingPunct="1">
      <a:defRPr kumimoji="1" kern="1200">
        <a:solidFill>
          <a:schemeClr val="tx1"/>
        </a:solidFill>
        <a:latin typeface="Calibri" panose="020F050202020403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FF"/>
    <a:srgbClr val="DDF2FF"/>
    <a:srgbClr val="336600"/>
    <a:srgbClr val="003300"/>
    <a:srgbClr val="CCFF99"/>
    <a:srgbClr val="6633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16DA210-FB5B-4158-B5E0-FEB733F419BA}" styleName="スタイル (淡色) 3">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band1H>
      <a:tcStyle>
        <a:tcBdr/>
        <a:fill>
          <a:solidFill>
            <a:schemeClr val="tx1">
              <a:alpha val="20000"/>
            </a:schemeClr>
          </a:solidFill>
        </a:fill>
      </a:tcStyle>
    </a:band1H>
    <a:band1V>
      <a:tcStyle>
        <a:tcBdr/>
        <a:fill>
          <a:solidFill>
            <a:schemeClr val="tx1">
              <a:alpha val="20000"/>
            </a:schemeClr>
          </a:solidFill>
        </a:fill>
      </a:tcStyle>
    </a:band1V>
    <a:lastCol>
      <a:tcTxStyle b="on"/>
      <a:tcStyle>
        <a:tcBdr/>
      </a:tcStyle>
    </a:lastCol>
    <a:firstCol>
      <a:tcTxStyle b="on"/>
      <a:tcStyle>
        <a:tcBdr/>
      </a:tcStyle>
    </a:firstCol>
    <a:lastRow>
      <a:tcTxStyle b="on"/>
      <a:tcStyle>
        <a:tcBdr>
          <a:top>
            <a:ln w="50800" cmpd="dbl">
              <a:solidFill>
                <a:schemeClr val="tx1"/>
              </a:solidFill>
            </a:ln>
          </a:top>
        </a:tcBdr>
        <a:fill>
          <a:noFill/>
        </a:fill>
      </a:tcStyle>
    </a:lastRow>
    <a:firstRow>
      <a:tcTxStyle b="on"/>
      <a:tcStyle>
        <a:tcBdr>
          <a:bottom>
            <a:ln w="25400" cmpd="sng">
              <a:solidFill>
                <a:schemeClr val="tx1"/>
              </a:solidFill>
            </a:ln>
          </a:bottom>
        </a:tcBdr>
        <a:fill>
          <a:no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A111915-BE36-4E01-A7E5-04B1672EAD32}" styleName="淡色スタイル 2 - アクセント 5">
    <a:wholeTbl>
      <a:tcTxStyle>
        <a:fontRef idx="minor">
          <a:scrgbClr r="0" g="0" b="0"/>
        </a:fontRef>
        <a:schemeClr val="tx1"/>
      </a:tcTxStyle>
      <a:tcStyle>
        <a:tcBdr>
          <a:left>
            <a:lnRef idx="1">
              <a:schemeClr val="accent5"/>
            </a:lnRef>
          </a:left>
          <a:right>
            <a:lnRef idx="1">
              <a:schemeClr val="accent5"/>
            </a:lnRef>
          </a:right>
          <a:top>
            <a:lnRef idx="1">
              <a:schemeClr val="accent5"/>
            </a:lnRef>
          </a:top>
          <a:bottom>
            <a:lnRef idx="1">
              <a:schemeClr val="accent5"/>
            </a:lnRef>
          </a:bottom>
          <a:insideH>
            <a:ln>
              <a:noFill/>
            </a:ln>
          </a:insideH>
          <a:insideV>
            <a:ln>
              <a:noFill/>
            </a:ln>
          </a:insideV>
        </a:tcBdr>
        <a:fill>
          <a:noFill/>
        </a:fill>
      </a:tcStyle>
    </a:wholeTbl>
    <a:band1H>
      <a:tcStyle>
        <a:tcBdr>
          <a:top>
            <a:lnRef idx="1">
              <a:schemeClr val="accent5"/>
            </a:lnRef>
          </a:top>
          <a:bottom>
            <a:lnRef idx="1">
              <a:schemeClr val="accent5"/>
            </a:lnRef>
          </a:bottom>
        </a:tcBdr>
      </a:tcStyle>
    </a:band1H>
    <a:band1V>
      <a:tcStyle>
        <a:tcBdr>
          <a:left>
            <a:lnRef idx="1">
              <a:schemeClr val="accent5"/>
            </a:lnRef>
          </a:left>
          <a:right>
            <a:lnRef idx="1">
              <a:schemeClr val="accent5"/>
            </a:lnRef>
          </a:right>
        </a:tcBdr>
      </a:tcStyle>
    </a:band1V>
    <a:band2V>
      <a:tcStyle>
        <a:tcBdr>
          <a:left>
            <a:lnRef idx="1">
              <a:schemeClr val="accent5"/>
            </a:lnRef>
          </a:left>
          <a:right>
            <a:lnRef idx="1">
              <a:schemeClr val="accent5"/>
            </a:lnRef>
          </a:right>
        </a:tcBdr>
      </a:tcStyle>
    </a:band2V>
    <a:lastCol>
      <a:tcTxStyle b="on"/>
      <a:tcStyle>
        <a:tcBdr/>
      </a:tcStyle>
    </a:lastCol>
    <a:firstCol>
      <a:tcTxStyle b="on"/>
      <a:tcStyle>
        <a:tcBdr/>
      </a:tcStyle>
    </a:firstCol>
    <a:lastRow>
      <a:tcTxStyle b="on"/>
      <a:tcStyle>
        <a:tcBdr>
          <a:top>
            <a:ln w="50800" cmpd="dbl">
              <a:solidFill>
                <a:schemeClr val="accent5"/>
              </a:solidFill>
            </a:ln>
          </a:top>
        </a:tcBdr>
      </a:tcStyle>
    </a:lastRow>
    <a:firstRow>
      <a:tcTxStyle b="on">
        <a:fontRef idx="minor">
          <a:scrgbClr r="0" g="0" b="0"/>
        </a:fontRef>
        <a:schemeClr val="bg1"/>
      </a:tcTxStyle>
      <a:tcStyle>
        <a:tcBdr/>
        <a:fillRef idx="1">
          <a:schemeClr val="accent5"/>
        </a:fillRef>
      </a:tcStyle>
    </a:firstRow>
  </a:tblStyle>
  <a:tblStyle styleId="{69012ECD-51FC-41F1-AA8D-1B2483CD663E}" styleName="淡色スタイル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74C1A8A3-306A-4EB7-A6B1-4F7E0EB9C5D6}" styleName="中間スタイル 3 - アクセント 5">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5"/>
          </a:solidFill>
        </a:fill>
      </a:tcStyle>
    </a:lastCol>
    <a:firstCol>
      <a:tcTxStyle b="on">
        <a:fontRef idx="minor">
          <a:scrgbClr r="0" g="0" b="0"/>
        </a:fontRef>
        <a:schemeClr val="lt1"/>
      </a:tcTxStyle>
      <a:tcStyle>
        <a:tcBdr/>
        <a:fill>
          <a:solidFill>
            <a:schemeClr val="accent5"/>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5"/>
          </a:solidFill>
        </a:fill>
      </a:tcStyle>
    </a:firstRow>
  </a:tblStyle>
  <a:tblStyle styleId="{6E25E649-3F16-4E02-A733-19D2CDBF48F0}" styleName="中間スタイル 3 - アクセント 1">
    <a:wholeTbl>
      <a:tcTxStyle>
        <a:fontRef idx="minor">
          <a:scrgbClr r="0" g="0" b="0"/>
        </a:fontRef>
        <a:schemeClr val="dk1"/>
      </a:tcTxStyle>
      <a:tcStyle>
        <a:tcBdr>
          <a:left>
            <a:ln>
              <a:noFill/>
            </a:ln>
          </a:left>
          <a:right>
            <a:ln>
              <a:noFill/>
            </a:ln>
          </a:right>
          <a:top>
            <a:ln w="25400" cmpd="sng">
              <a:solidFill>
                <a:schemeClr val="dk1"/>
              </a:solidFill>
            </a:ln>
          </a:top>
          <a:bottom>
            <a:ln w="25400" cmpd="sng">
              <a:solidFill>
                <a:schemeClr val="dk1"/>
              </a:solidFill>
            </a:ln>
          </a:bottom>
          <a:insideH>
            <a:ln>
              <a:noFill/>
            </a:ln>
          </a:insideH>
          <a:insideV>
            <a:ln>
              <a:noFill/>
            </a:ln>
          </a:insideV>
        </a:tcBdr>
        <a:fill>
          <a:solidFill>
            <a:schemeClr val="lt1"/>
          </a:solidFill>
        </a:fill>
      </a:tcStyle>
    </a:wholeTbl>
    <a:band1H>
      <a:tcStyle>
        <a:tcBdr/>
        <a:fill>
          <a:solidFill>
            <a:schemeClr val="dk1">
              <a:tint val="20000"/>
            </a:schemeClr>
          </a:solidFill>
        </a:fill>
      </a:tcStyle>
    </a:band1H>
    <a:band1V>
      <a:tcStyle>
        <a:tcBdr/>
        <a:fill>
          <a:solidFill>
            <a:schemeClr val="dk1">
              <a:tint val="20000"/>
            </a:schemeClr>
          </a:solidFill>
        </a:fill>
      </a:tcStyle>
    </a:band1V>
    <a:lastCol>
      <a:tcTxStyle b="on">
        <a:fontRef idx="minor">
          <a:scrgbClr r="0" g="0" b="0"/>
        </a:fontRef>
        <a:schemeClr val="lt1"/>
      </a:tcTxStyle>
      <a:tcStyle>
        <a:tcBdr/>
        <a:fill>
          <a:solidFill>
            <a:schemeClr val="accent1"/>
          </a:solidFill>
        </a:fill>
      </a:tcStyle>
    </a:lastCol>
    <a:firstCol>
      <a:tcTxStyle b="on">
        <a:fontRef idx="minor">
          <a:scrgbClr r="0" g="0" b="0"/>
        </a:fontRef>
        <a:schemeClr val="lt1"/>
      </a:tcTxStyle>
      <a:tcStyle>
        <a:tcBdr/>
        <a:fill>
          <a:solidFill>
            <a:schemeClr val="accent1"/>
          </a:solidFill>
        </a:fill>
      </a:tcStyle>
    </a:firstCol>
    <a:lastRow>
      <a:tcTxStyle b="on"/>
      <a:tcStyle>
        <a:tcBdr>
          <a:top>
            <a:ln w="50800" cmpd="dbl">
              <a:solidFill>
                <a:schemeClr val="dk1"/>
              </a:solidFill>
            </a:ln>
          </a:top>
        </a:tcBdr>
        <a:fill>
          <a:solidFill>
            <a:schemeClr val="lt1"/>
          </a:solidFill>
        </a:fill>
      </a:tcStyle>
    </a:lastRow>
    <a:seCell>
      <a:tcTxStyle b="on">
        <a:fontRef idx="minor">
          <a:scrgbClr r="0" g="0" b="0"/>
        </a:fontRef>
        <a:schemeClr val="dk1"/>
      </a:tcTxStyle>
      <a:tcStyle>
        <a:tcBdr/>
      </a:tcStyle>
    </a:seCell>
    <a:swCell>
      <a:tcTxStyle b="on">
        <a:fontRef idx="minor">
          <a:scrgbClr r="0" g="0" b="0"/>
        </a:fontRef>
        <a:schemeClr val="dk1"/>
      </a:tcTxStyle>
      <a:tcStyle>
        <a:tcBdr/>
      </a:tcStyle>
    </a:swCell>
    <a:firstRow>
      <a:tcTxStyle b="on">
        <a:fontRef idx="minor">
          <a:scrgbClr r="0" g="0" b="0"/>
        </a:fontRef>
        <a:schemeClr val="lt1"/>
      </a:tcTxStyle>
      <a:tcStyle>
        <a:tcBdr>
          <a:bottom>
            <a:ln w="25400" cmpd="sng">
              <a:solidFill>
                <a:schemeClr val="dk1"/>
              </a:solidFill>
            </a:ln>
          </a:bottom>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46F890A9-2807-4EBB-B81D-B2AA78EC7F39}" styleName="濃色スタイル 2 - アクセント 5/アクセント 6">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5">
              <a:tint val="20000"/>
            </a:schemeClr>
          </a:solidFill>
        </a:fill>
      </a:tcStyle>
    </a:wholeTbl>
    <a:band1H>
      <a:tcStyle>
        <a:tcBdr/>
        <a:fill>
          <a:solidFill>
            <a:schemeClr val="accent5">
              <a:tint val="40000"/>
            </a:schemeClr>
          </a:solidFill>
        </a:fill>
      </a:tcStyle>
    </a:band1H>
    <a:band1V>
      <a:tcStyle>
        <a:tcBdr/>
        <a:fill>
          <a:solidFill>
            <a:schemeClr val="accent5">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5">
              <a:tint val="20000"/>
            </a:schemeClr>
          </a:solidFill>
        </a:fill>
      </a:tcStyle>
    </a:lastRow>
    <a:firstRow>
      <a:tcTxStyle b="on">
        <a:fontRef idx="minor">
          <a:scrgbClr r="0" g="0" b="0"/>
        </a:fontRef>
        <a:schemeClr val="lt1"/>
      </a:tcTxStyle>
      <a:tcStyle>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743" autoAdjust="0"/>
    <p:restoredTop sz="93853" autoAdjust="0"/>
  </p:normalViewPr>
  <p:slideViewPr>
    <p:cSldViewPr>
      <p:cViewPr varScale="1">
        <p:scale>
          <a:sx n="96" d="100"/>
          <a:sy n="96" d="100"/>
        </p:scale>
        <p:origin x="2202"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media/image1.jp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7200"/>
          </a:xfrm>
          <a:prstGeom prst="rect">
            <a:avLst/>
          </a:prstGeom>
        </p:spPr>
        <p:txBody>
          <a:bodyPr vert="horz" lIns="91440" tIns="45720" rIns="91440" bIns="45720" rtlCol="0"/>
          <a:lstStyle>
            <a:lvl1pPr algn="l" fontAlgn="auto">
              <a:spcBef>
                <a:spcPts val="0"/>
              </a:spcBef>
              <a:spcAft>
                <a:spcPts val="0"/>
              </a:spcAft>
              <a:defRPr sz="1200">
                <a:latin typeface="+mn-lt"/>
                <a:ea typeface="+mn-ea"/>
              </a:defRPr>
            </a:lvl1pPr>
          </a:lstStyle>
          <a:p>
            <a:pPr>
              <a:defRPr/>
            </a:pPr>
            <a:endParaRPr lang="ja-JP" altLang="en-US"/>
          </a:p>
        </p:txBody>
      </p:sp>
      <p:sp>
        <p:nvSpPr>
          <p:cNvPr id="3" name="日付プレースホルダー 2"/>
          <p:cNvSpPr>
            <a:spLocks noGrp="1"/>
          </p:cNvSpPr>
          <p:nvPr>
            <p:ph type="dt" idx="1"/>
          </p:nvPr>
        </p:nvSpPr>
        <p:spPr>
          <a:xfrm>
            <a:off x="3884613" y="0"/>
            <a:ext cx="2971800" cy="457200"/>
          </a:xfrm>
          <a:prstGeom prst="rect">
            <a:avLst/>
          </a:prstGeom>
        </p:spPr>
        <p:txBody>
          <a:bodyPr vert="horz" lIns="91440" tIns="45720" rIns="91440" bIns="45720" rtlCol="0"/>
          <a:lstStyle>
            <a:lvl1pPr algn="r" fontAlgn="auto">
              <a:spcBef>
                <a:spcPts val="0"/>
              </a:spcBef>
              <a:spcAft>
                <a:spcPts val="0"/>
              </a:spcAft>
              <a:defRPr sz="1200">
                <a:latin typeface="+mn-lt"/>
                <a:ea typeface="+mn-ea"/>
              </a:defRPr>
            </a:lvl1pPr>
          </a:lstStyle>
          <a:p>
            <a:pPr>
              <a:defRPr/>
            </a:pPr>
            <a:fld id="{823176E2-ECEF-4C4E-B64F-49C44260B367}" type="datetimeFigureOut">
              <a:rPr lang="ja-JP" altLang="en-US"/>
              <a:pPr>
                <a:defRPr/>
              </a:pPr>
              <a:t>2025/5/8</a:t>
            </a:fld>
            <a:endParaRPr lang="ja-JP" altLang="en-US"/>
          </a:p>
        </p:txBody>
      </p:sp>
      <p:sp>
        <p:nvSpPr>
          <p:cNvPr id="4" name="スライド イメージ プレースホルダー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ja-JP" altLang="en-US" noProof="0"/>
          </a:p>
        </p:txBody>
      </p:sp>
      <p:sp>
        <p:nvSpPr>
          <p:cNvPr id="5" name="ノート プレースホルダー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ja-JP" altLang="en-US" noProof="0"/>
              <a:t>マスター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6" name="フッター プレースホルダー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fontAlgn="auto">
              <a:spcBef>
                <a:spcPts val="0"/>
              </a:spcBef>
              <a:spcAft>
                <a:spcPts val="0"/>
              </a:spcAft>
              <a:defRPr sz="1200">
                <a:latin typeface="+mn-lt"/>
                <a:ea typeface="+mn-ea"/>
              </a:defRPr>
            </a:lvl1pPr>
          </a:lstStyle>
          <a:p>
            <a:pPr>
              <a:defRPr/>
            </a:pPr>
            <a:endParaRPr lang="ja-JP" altLang="en-US"/>
          </a:p>
        </p:txBody>
      </p:sp>
      <p:sp>
        <p:nvSpPr>
          <p:cNvPr id="7" name="スライド番号プレースホルダー 6"/>
          <p:cNvSpPr>
            <a:spLocks noGrp="1"/>
          </p:cNvSpPr>
          <p:nvPr>
            <p:ph type="sldNum" sz="quarter" idx="5"/>
          </p:nvPr>
        </p:nvSpPr>
        <p:spPr>
          <a:xfrm>
            <a:off x="3884613" y="8685213"/>
            <a:ext cx="2971800" cy="457200"/>
          </a:xfrm>
          <a:prstGeom prst="rect">
            <a:avLst/>
          </a:prstGeom>
        </p:spPr>
        <p:txBody>
          <a:bodyPr vert="horz" wrap="square" lIns="91440" tIns="45720" rIns="91440" bIns="45720" numCol="1" anchor="b" anchorCtr="0" compatLnSpc="1">
            <a:prstTxWarp prst="textNoShape">
              <a:avLst/>
            </a:prstTxWarp>
          </a:bodyPr>
          <a:lstStyle>
            <a:lvl1pPr algn="r">
              <a:defRPr sz="1200"/>
            </a:lvl1pPr>
          </a:lstStyle>
          <a:p>
            <a:fld id="{8BA88079-2ED0-4C60-BBF2-32693E0DA1A5}" type="slidenum">
              <a:rPr lang="ja-JP" altLang="en-US"/>
              <a:pPr/>
              <a:t>‹#›</a:t>
            </a:fld>
            <a:endParaRPr lang="ja-JP" alt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mn-lt"/>
        <a:ea typeface="+mn-ea"/>
        <a:cs typeface="+mn-cs"/>
      </a:defRPr>
    </a:lvl1pPr>
    <a:lvl2pPr marL="457200" algn="l" rtl="0" eaLnBrk="0" fontAlgn="base" hangingPunct="0">
      <a:spcBef>
        <a:spcPct val="30000"/>
      </a:spcBef>
      <a:spcAft>
        <a:spcPct val="0"/>
      </a:spcAft>
      <a:defRPr kumimoji="1" sz="1200" kern="1200">
        <a:solidFill>
          <a:schemeClr val="tx1"/>
        </a:solidFill>
        <a:latin typeface="+mn-lt"/>
        <a:ea typeface="+mn-ea"/>
        <a:cs typeface="+mn-cs"/>
      </a:defRPr>
    </a:lvl2pPr>
    <a:lvl3pPr marL="914400" algn="l" rtl="0" eaLnBrk="0" fontAlgn="base" hangingPunct="0">
      <a:spcBef>
        <a:spcPct val="30000"/>
      </a:spcBef>
      <a:spcAft>
        <a:spcPct val="0"/>
      </a:spcAft>
      <a:defRPr kumimoji="1" sz="1200" kern="1200">
        <a:solidFill>
          <a:schemeClr val="tx1"/>
        </a:solidFill>
        <a:latin typeface="+mn-lt"/>
        <a:ea typeface="+mn-ea"/>
        <a:cs typeface="+mn-cs"/>
      </a:defRPr>
    </a:lvl3pPr>
    <a:lvl4pPr marL="1371600" algn="l" rtl="0" eaLnBrk="0" fontAlgn="base" hangingPunct="0">
      <a:spcBef>
        <a:spcPct val="30000"/>
      </a:spcBef>
      <a:spcAft>
        <a:spcPct val="0"/>
      </a:spcAft>
      <a:defRPr kumimoji="1" sz="1200" kern="1200">
        <a:solidFill>
          <a:schemeClr val="tx1"/>
        </a:solidFill>
        <a:latin typeface="+mn-lt"/>
        <a:ea typeface="+mn-ea"/>
        <a:cs typeface="+mn-cs"/>
      </a:defRPr>
    </a:lvl4pPr>
    <a:lvl5pPr marL="1828800" algn="l" rtl="0" eaLnBrk="0" fontAlgn="base" hangingPunct="0">
      <a:spcBef>
        <a:spcPct val="30000"/>
      </a:spcBef>
      <a:spcAft>
        <a:spcPct val="0"/>
      </a:spcAft>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AF61C3DD-5819-68D5-5A41-C68654501464}"/>
              </a:ext>
            </a:extLst>
          </p:cNvPr>
          <p:cNvSpPr>
            <a:spLocks noGrp="1" noChangeArrowheads="1"/>
          </p:cNvSpPr>
          <p:nvPr>
            <p:ph type="hdr" sz="quarter"/>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r>
              <a:rPr lang="en-US" altLang="ja-JP">
                <a:ea typeface="ＭＳ Ｐゴシック" panose="020B0600070205080204" pitchFamily="50" charset="-128"/>
              </a:rPr>
              <a:t>【機密性○】</a:t>
            </a:r>
          </a:p>
        </p:txBody>
      </p:sp>
      <p:sp>
        <p:nvSpPr>
          <p:cNvPr id="5123" name="Rectangle 7">
            <a:extLst>
              <a:ext uri="{FF2B5EF4-FFF2-40B4-BE49-F238E27FC236}">
                <a16:creationId xmlns:a16="http://schemas.microsoft.com/office/drawing/2014/main" id="{BBE938A3-7A76-CA1D-AC70-C06263D2E6F6}"/>
              </a:ext>
            </a:extLst>
          </p:cNvPr>
          <p:cNvSpPr>
            <a:spLocks noGrp="1" noChangeArrowheads="1"/>
          </p:cNvSpPr>
          <p:nvPr>
            <p:ph type="sldNum" sz="quarter" idx="5"/>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B8AEDE41-8DB7-4E61-BBE9-65A0AB78F4B2}" type="slidenum">
              <a:rPr lang="en-US" altLang="ja-JP" smtClean="0">
                <a:ea typeface="ＭＳ Ｐゴシック" panose="020B0600070205080204" pitchFamily="50" charset="-128"/>
              </a:rPr>
              <a:pPr>
                <a:spcBef>
                  <a:spcPct val="0"/>
                </a:spcBef>
              </a:pPr>
              <a:t>1</a:t>
            </a:fld>
            <a:endParaRPr lang="en-US" altLang="ja-JP">
              <a:ea typeface="ＭＳ Ｐゴシック" panose="020B0600070205080204" pitchFamily="50" charset="-128"/>
            </a:endParaRPr>
          </a:p>
        </p:txBody>
      </p:sp>
      <p:sp>
        <p:nvSpPr>
          <p:cNvPr id="5124" name="Rectangle 2">
            <a:extLst>
              <a:ext uri="{FF2B5EF4-FFF2-40B4-BE49-F238E27FC236}">
                <a16:creationId xmlns:a16="http://schemas.microsoft.com/office/drawing/2014/main" id="{19F319D4-2343-648B-8B46-730980BFB347}"/>
              </a:ext>
            </a:extLst>
          </p:cNvPr>
          <p:cNvSpPr>
            <a:spLocks noGrp="1" noRot="1" noChangeAspect="1" noChangeArrowheads="1" noTextEdit="1"/>
          </p:cNvSpPr>
          <p:nvPr>
            <p:ph type="sldImg"/>
          </p:nvPr>
        </p:nvSpPr>
        <p:spPr>
          <a:ln/>
        </p:spPr>
      </p:sp>
      <p:sp>
        <p:nvSpPr>
          <p:cNvPr id="5125" name="Rectangle 3">
            <a:extLst>
              <a:ext uri="{FF2B5EF4-FFF2-40B4-BE49-F238E27FC236}">
                <a16:creationId xmlns:a16="http://schemas.microsoft.com/office/drawing/2014/main" id="{2D5FF9A6-A60B-D815-ADDC-56BBC8412A8E}"/>
              </a:ext>
            </a:extLst>
          </p:cNvPr>
          <p:cNvSpPr>
            <a:spLocks noGrp="1" noChangeArrowheads="1"/>
          </p:cNvSpPr>
          <p:nvPr>
            <p:ph type="body" idx="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1640583081"/>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pPr>
              <a:defRPr/>
            </a:pPr>
            <a:fld id="{17A4DC46-C711-47A9-8E2D-114483912D23}" type="slidenum">
              <a:rPr lang="ja-JP" altLang="en-US" smtClean="0"/>
              <a:pPr>
                <a:defRPr/>
              </a:pPr>
              <a:t>2</a:t>
            </a:fld>
            <a:endParaRPr lang="ja-JP" altLang="en-US"/>
          </a:p>
        </p:txBody>
      </p:sp>
    </p:spTree>
    <p:extLst>
      <p:ext uri="{BB962C8B-B14F-4D97-AF65-F5344CB8AC3E}">
        <p14:creationId xmlns:p14="http://schemas.microsoft.com/office/powerpoint/2010/main" val="91751221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2">
            <a:extLst>
              <a:ext uri="{FF2B5EF4-FFF2-40B4-BE49-F238E27FC236}">
                <a16:creationId xmlns:a16="http://schemas.microsoft.com/office/drawing/2014/main" id="{AF61C3DD-5819-68D5-5A41-C68654501464}"/>
              </a:ext>
            </a:extLst>
          </p:cNvPr>
          <p:cNvSpPr>
            <a:spLocks noGrp="1" noChangeArrowheads="1"/>
          </p:cNvSpPr>
          <p:nvPr>
            <p:ph type="hdr" sz="quarter"/>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r>
              <a:rPr lang="en-US" altLang="ja-JP">
                <a:ea typeface="ＭＳ Ｐゴシック" panose="020B0600070205080204" pitchFamily="50" charset="-128"/>
              </a:rPr>
              <a:t>【機密性○】</a:t>
            </a:r>
          </a:p>
        </p:txBody>
      </p:sp>
      <p:sp>
        <p:nvSpPr>
          <p:cNvPr id="5123" name="Rectangle 7">
            <a:extLst>
              <a:ext uri="{FF2B5EF4-FFF2-40B4-BE49-F238E27FC236}">
                <a16:creationId xmlns:a16="http://schemas.microsoft.com/office/drawing/2014/main" id="{BBE938A3-7A76-CA1D-AC70-C06263D2E6F6}"/>
              </a:ext>
            </a:extLst>
          </p:cNvPr>
          <p:cNvSpPr>
            <a:spLocks noGrp="1" noChangeArrowheads="1"/>
          </p:cNvSpPr>
          <p:nvPr>
            <p:ph type="sldNum" sz="quarter" idx="5"/>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B8AEDE41-8DB7-4E61-BBE9-65A0AB78F4B2}" type="slidenum">
              <a:rPr lang="en-US" altLang="ja-JP" smtClean="0">
                <a:ea typeface="ＭＳ Ｐゴシック" panose="020B0600070205080204" pitchFamily="50" charset="-128"/>
              </a:rPr>
              <a:pPr>
                <a:spcBef>
                  <a:spcPct val="0"/>
                </a:spcBef>
              </a:pPr>
              <a:t>3</a:t>
            </a:fld>
            <a:endParaRPr lang="en-US" altLang="ja-JP">
              <a:ea typeface="ＭＳ Ｐゴシック" panose="020B0600070205080204" pitchFamily="50" charset="-128"/>
            </a:endParaRPr>
          </a:p>
        </p:txBody>
      </p:sp>
      <p:sp>
        <p:nvSpPr>
          <p:cNvPr id="5124" name="Rectangle 2">
            <a:extLst>
              <a:ext uri="{FF2B5EF4-FFF2-40B4-BE49-F238E27FC236}">
                <a16:creationId xmlns:a16="http://schemas.microsoft.com/office/drawing/2014/main" id="{19F319D4-2343-648B-8B46-730980BFB347}"/>
              </a:ext>
            </a:extLst>
          </p:cNvPr>
          <p:cNvSpPr>
            <a:spLocks noGrp="1" noRot="1" noChangeAspect="1" noChangeArrowheads="1" noTextEdit="1"/>
          </p:cNvSpPr>
          <p:nvPr>
            <p:ph type="sldImg"/>
          </p:nvPr>
        </p:nvSpPr>
        <p:spPr>
          <a:ln/>
        </p:spPr>
      </p:sp>
      <p:sp>
        <p:nvSpPr>
          <p:cNvPr id="5125" name="Rectangle 3">
            <a:extLst>
              <a:ext uri="{FF2B5EF4-FFF2-40B4-BE49-F238E27FC236}">
                <a16:creationId xmlns:a16="http://schemas.microsoft.com/office/drawing/2014/main" id="{2D5FF9A6-A60B-D815-ADDC-56BBC8412A8E}"/>
              </a:ext>
            </a:extLst>
          </p:cNvPr>
          <p:cNvSpPr>
            <a:spLocks noGrp="1" noChangeArrowheads="1"/>
          </p:cNvSpPr>
          <p:nvPr>
            <p:ph type="body" idx="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1" hangingPunct="1"/>
            <a:endParaRPr lang="ja-JP" altLang="ja-JP">
              <a:latin typeface="Arial" panose="020B0604020202020204" pitchFamily="34" charset="0"/>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DBBEB3-BD25-24CB-163F-54C41C1F6640}"/>
            </a:ext>
          </a:extLst>
        </p:cNvPr>
        <p:cNvGrpSpPr/>
        <p:nvPr/>
      </p:nvGrpSpPr>
      <p:grpSpPr>
        <a:xfrm>
          <a:off x="0" y="0"/>
          <a:ext cx="0" cy="0"/>
          <a:chOff x="0" y="0"/>
          <a:chExt cx="0" cy="0"/>
        </a:xfrm>
      </p:grpSpPr>
      <p:sp>
        <p:nvSpPr>
          <p:cNvPr id="5122" name="Rectangle 2">
            <a:extLst>
              <a:ext uri="{FF2B5EF4-FFF2-40B4-BE49-F238E27FC236}">
                <a16:creationId xmlns:a16="http://schemas.microsoft.com/office/drawing/2014/main" id="{494CBCBC-AAED-E756-E11C-A819E1CC3D14}"/>
              </a:ext>
            </a:extLst>
          </p:cNvPr>
          <p:cNvSpPr>
            <a:spLocks noGrp="1" noChangeArrowheads="1"/>
          </p:cNvSpPr>
          <p:nvPr>
            <p:ph type="hdr" sz="quarter"/>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r>
              <a:rPr lang="en-US" altLang="ja-JP">
                <a:ea typeface="ＭＳ Ｐゴシック" panose="020B0600070205080204" pitchFamily="50" charset="-128"/>
              </a:rPr>
              <a:t>【機密性○】</a:t>
            </a:r>
          </a:p>
        </p:txBody>
      </p:sp>
      <p:sp>
        <p:nvSpPr>
          <p:cNvPr id="5123" name="Rectangle 7">
            <a:extLst>
              <a:ext uri="{FF2B5EF4-FFF2-40B4-BE49-F238E27FC236}">
                <a16:creationId xmlns:a16="http://schemas.microsoft.com/office/drawing/2014/main" id="{B5732DCC-D1EA-750F-A448-0C54E270BF0E}"/>
              </a:ext>
            </a:extLst>
          </p:cNvPr>
          <p:cNvSpPr>
            <a:spLocks noGrp="1" noChangeArrowheads="1"/>
          </p:cNvSpPr>
          <p:nvPr>
            <p:ph type="sldNum" sz="quarter" idx="5"/>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B8AEDE41-8DB7-4E61-BBE9-65A0AB78F4B2}" type="slidenum">
              <a:rPr lang="en-US" altLang="ja-JP" smtClean="0">
                <a:ea typeface="ＭＳ Ｐゴシック" panose="020B0600070205080204" pitchFamily="50" charset="-128"/>
              </a:rPr>
              <a:pPr>
                <a:spcBef>
                  <a:spcPct val="0"/>
                </a:spcBef>
              </a:pPr>
              <a:t>9</a:t>
            </a:fld>
            <a:endParaRPr lang="en-US" altLang="ja-JP">
              <a:ea typeface="ＭＳ Ｐゴシック" panose="020B0600070205080204" pitchFamily="50" charset="-128"/>
            </a:endParaRPr>
          </a:p>
        </p:txBody>
      </p:sp>
      <p:sp>
        <p:nvSpPr>
          <p:cNvPr id="5124" name="Rectangle 2">
            <a:extLst>
              <a:ext uri="{FF2B5EF4-FFF2-40B4-BE49-F238E27FC236}">
                <a16:creationId xmlns:a16="http://schemas.microsoft.com/office/drawing/2014/main" id="{0627865B-4B64-5493-B158-86EC55240EE8}"/>
              </a:ext>
            </a:extLst>
          </p:cNvPr>
          <p:cNvSpPr>
            <a:spLocks noGrp="1" noRot="1" noChangeAspect="1" noChangeArrowheads="1" noTextEdit="1"/>
          </p:cNvSpPr>
          <p:nvPr>
            <p:ph type="sldImg"/>
          </p:nvPr>
        </p:nvSpPr>
        <p:spPr>
          <a:ln/>
        </p:spPr>
      </p:sp>
      <p:sp>
        <p:nvSpPr>
          <p:cNvPr id="5125" name="Rectangle 3">
            <a:extLst>
              <a:ext uri="{FF2B5EF4-FFF2-40B4-BE49-F238E27FC236}">
                <a16:creationId xmlns:a16="http://schemas.microsoft.com/office/drawing/2014/main" id="{A2FF5F22-8B84-D043-D43F-78BE03B93382}"/>
              </a:ext>
            </a:extLst>
          </p:cNvPr>
          <p:cNvSpPr>
            <a:spLocks noGrp="1" noChangeArrowheads="1"/>
          </p:cNvSpPr>
          <p:nvPr>
            <p:ph type="body" idx="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84528267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CFDBBEB3-BD25-24CB-163F-54C41C1F6640}"/>
            </a:ext>
          </a:extLst>
        </p:cNvPr>
        <p:cNvGrpSpPr/>
        <p:nvPr/>
      </p:nvGrpSpPr>
      <p:grpSpPr>
        <a:xfrm>
          <a:off x="0" y="0"/>
          <a:ext cx="0" cy="0"/>
          <a:chOff x="0" y="0"/>
          <a:chExt cx="0" cy="0"/>
        </a:xfrm>
      </p:grpSpPr>
      <p:sp>
        <p:nvSpPr>
          <p:cNvPr id="5122" name="Rectangle 2">
            <a:extLst>
              <a:ext uri="{FF2B5EF4-FFF2-40B4-BE49-F238E27FC236}">
                <a16:creationId xmlns:a16="http://schemas.microsoft.com/office/drawing/2014/main" id="{494CBCBC-AAED-E756-E11C-A819E1CC3D14}"/>
              </a:ext>
            </a:extLst>
          </p:cNvPr>
          <p:cNvSpPr>
            <a:spLocks noGrp="1" noChangeArrowheads="1"/>
          </p:cNvSpPr>
          <p:nvPr>
            <p:ph type="hdr" sz="quarter"/>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r>
              <a:rPr lang="en-US" altLang="ja-JP">
                <a:ea typeface="ＭＳ Ｐゴシック" panose="020B0600070205080204" pitchFamily="50" charset="-128"/>
              </a:rPr>
              <a:t>【機密性○】</a:t>
            </a:r>
          </a:p>
        </p:txBody>
      </p:sp>
      <p:sp>
        <p:nvSpPr>
          <p:cNvPr id="5123" name="Rectangle 7">
            <a:extLst>
              <a:ext uri="{FF2B5EF4-FFF2-40B4-BE49-F238E27FC236}">
                <a16:creationId xmlns:a16="http://schemas.microsoft.com/office/drawing/2014/main" id="{B5732DCC-D1EA-750F-A448-0C54E270BF0E}"/>
              </a:ext>
            </a:extLst>
          </p:cNvPr>
          <p:cNvSpPr>
            <a:spLocks noGrp="1" noChangeArrowheads="1"/>
          </p:cNvSpPr>
          <p:nvPr>
            <p:ph type="sldNum" sz="quarter" idx="5"/>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30000"/>
              </a:spcBef>
              <a:defRPr kumimoji="1" sz="1200">
                <a:solidFill>
                  <a:schemeClr val="tx1"/>
                </a:solidFill>
                <a:latin typeface="Arial" panose="020B0604020202020204" pitchFamily="34" charset="0"/>
                <a:ea typeface="ＭＳ Ｐ明朝" panose="02020600040205080304" pitchFamily="18" charset="-128"/>
              </a:defRPr>
            </a:lvl1pPr>
            <a:lvl2pPr marL="749414" indent="-288236">
              <a:spcBef>
                <a:spcPct val="30000"/>
              </a:spcBef>
              <a:defRPr kumimoji="1" sz="1200">
                <a:solidFill>
                  <a:schemeClr val="tx1"/>
                </a:solidFill>
                <a:latin typeface="Arial" panose="020B0604020202020204" pitchFamily="34" charset="0"/>
                <a:ea typeface="ＭＳ Ｐ明朝" panose="02020600040205080304" pitchFamily="18" charset="-128"/>
              </a:defRPr>
            </a:lvl2pPr>
            <a:lvl3pPr marL="1152944" indent="-230589">
              <a:spcBef>
                <a:spcPct val="30000"/>
              </a:spcBef>
              <a:defRPr kumimoji="1" sz="1200">
                <a:solidFill>
                  <a:schemeClr val="tx1"/>
                </a:solidFill>
                <a:latin typeface="Arial" panose="020B0604020202020204" pitchFamily="34" charset="0"/>
                <a:ea typeface="ＭＳ Ｐ明朝" panose="02020600040205080304" pitchFamily="18" charset="-128"/>
              </a:defRPr>
            </a:lvl3pPr>
            <a:lvl4pPr marL="1614122" indent="-230589">
              <a:spcBef>
                <a:spcPct val="30000"/>
              </a:spcBef>
              <a:defRPr kumimoji="1" sz="1200">
                <a:solidFill>
                  <a:schemeClr val="tx1"/>
                </a:solidFill>
                <a:latin typeface="Arial" panose="020B0604020202020204" pitchFamily="34" charset="0"/>
                <a:ea typeface="ＭＳ Ｐ明朝" panose="02020600040205080304" pitchFamily="18" charset="-128"/>
              </a:defRPr>
            </a:lvl4pPr>
            <a:lvl5pPr marL="2075299" indent="-230589">
              <a:spcBef>
                <a:spcPct val="30000"/>
              </a:spcBef>
              <a:defRPr kumimoji="1" sz="1200">
                <a:solidFill>
                  <a:schemeClr val="tx1"/>
                </a:solidFill>
                <a:latin typeface="Arial" panose="020B0604020202020204" pitchFamily="34" charset="0"/>
                <a:ea typeface="ＭＳ Ｐ明朝" panose="02020600040205080304" pitchFamily="18" charset="-128"/>
              </a:defRPr>
            </a:lvl5pPr>
            <a:lvl6pPr marL="2536477"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6pPr>
            <a:lvl7pPr marL="2997655"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7pPr>
            <a:lvl8pPr marL="3458832"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8pPr>
            <a:lvl9pPr marL="3920010" indent="-230589" eaLnBrk="0" fontAlgn="base" hangingPunct="0">
              <a:spcBef>
                <a:spcPct val="30000"/>
              </a:spcBef>
              <a:spcAft>
                <a:spcPct val="0"/>
              </a:spcAft>
              <a:defRPr kumimoji="1" sz="1200">
                <a:solidFill>
                  <a:schemeClr val="tx1"/>
                </a:solidFill>
                <a:latin typeface="Arial" panose="020B0604020202020204" pitchFamily="34" charset="0"/>
                <a:ea typeface="ＭＳ Ｐ明朝" panose="02020600040205080304" pitchFamily="18" charset="-128"/>
              </a:defRPr>
            </a:lvl9pPr>
          </a:lstStyle>
          <a:p>
            <a:pPr>
              <a:spcBef>
                <a:spcPct val="0"/>
              </a:spcBef>
            </a:pPr>
            <a:fld id="{B8AEDE41-8DB7-4E61-BBE9-65A0AB78F4B2}" type="slidenum">
              <a:rPr lang="en-US" altLang="ja-JP" smtClean="0">
                <a:ea typeface="ＭＳ Ｐゴシック" panose="020B0600070205080204" pitchFamily="50" charset="-128"/>
              </a:rPr>
              <a:pPr>
                <a:spcBef>
                  <a:spcPct val="0"/>
                </a:spcBef>
              </a:pPr>
              <a:t>10</a:t>
            </a:fld>
            <a:endParaRPr lang="en-US" altLang="ja-JP">
              <a:ea typeface="ＭＳ Ｐゴシック" panose="020B0600070205080204" pitchFamily="50" charset="-128"/>
            </a:endParaRPr>
          </a:p>
        </p:txBody>
      </p:sp>
      <p:sp>
        <p:nvSpPr>
          <p:cNvPr id="5124" name="Rectangle 2">
            <a:extLst>
              <a:ext uri="{FF2B5EF4-FFF2-40B4-BE49-F238E27FC236}">
                <a16:creationId xmlns:a16="http://schemas.microsoft.com/office/drawing/2014/main" id="{0627865B-4B64-5493-B158-86EC55240EE8}"/>
              </a:ext>
            </a:extLst>
          </p:cNvPr>
          <p:cNvSpPr>
            <a:spLocks noGrp="1" noRot="1" noChangeAspect="1" noChangeArrowheads="1" noTextEdit="1"/>
          </p:cNvSpPr>
          <p:nvPr>
            <p:ph type="sldImg"/>
          </p:nvPr>
        </p:nvSpPr>
        <p:spPr>
          <a:ln/>
        </p:spPr>
      </p:sp>
      <p:sp>
        <p:nvSpPr>
          <p:cNvPr id="5125" name="Rectangle 3">
            <a:extLst>
              <a:ext uri="{FF2B5EF4-FFF2-40B4-BE49-F238E27FC236}">
                <a16:creationId xmlns:a16="http://schemas.microsoft.com/office/drawing/2014/main" id="{A2FF5F22-8B84-D043-D43F-78BE03B93382}"/>
              </a:ext>
            </a:extLst>
          </p:cNvPr>
          <p:cNvSpPr>
            <a:spLocks noGrp="1" noChangeArrowheads="1"/>
          </p:cNvSpPr>
          <p:nvPr>
            <p:ph type="body" idx="1"/>
          </p:nvPr>
        </p:nvSpPr>
        <p:spPr>
          <a:noFill/>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eaLnBrk="1" hangingPunct="1"/>
            <a:endParaRPr lang="ja-JP" altLang="ja-JP">
              <a:latin typeface="Arial" panose="020B0604020202020204" pitchFamily="34" charset="0"/>
            </a:endParaRPr>
          </a:p>
        </p:txBody>
      </p:sp>
    </p:spTree>
    <p:extLst>
      <p:ext uri="{BB962C8B-B14F-4D97-AF65-F5344CB8AC3E}">
        <p14:creationId xmlns:p14="http://schemas.microsoft.com/office/powerpoint/2010/main" val="406030620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8BA88079-2ED0-4C60-BBF2-32693E0DA1A5}" type="slidenum">
              <a:rPr lang="ja-JP" altLang="en-US" smtClean="0"/>
              <a:pPr/>
              <a:t>14</a:t>
            </a:fld>
            <a:endParaRPr lang="ja-JP" altLang="en-US"/>
          </a:p>
        </p:txBody>
      </p:sp>
    </p:spTree>
    <p:extLst>
      <p:ext uri="{BB962C8B-B14F-4D97-AF65-F5344CB8AC3E}">
        <p14:creationId xmlns:p14="http://schemas.microsoft.com/office/powerpoint/2010/main" val="151172990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75E5AC07-8962-8A80-AE25-937C22A88A07}"/>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90AA9C6E-FA20-FC67-C99C-AA8AE9D5DB9C}"/>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2BEF09FA-5FE3-10F8-FAB8-D3C0AF7D9217}"/>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57B7353E-F805-45D1-B8BD-CAF862CAFB1D}"/>
              </a:ext>
            </a:extLst>
          </p:cNvPr>
          <p:cNvSpPr>
            <a:spLocks noGrp="1"/>
          </p:cNvSpPr>
          <p:nvPr>
            <p:ph type="sldNum" sz="quarter" idx="5"/>
          </p:nvPr>
        </p:nvSpPr>
        <p:spPr/>
        <p:txBody>
          <a:bodyPr/>
          <a:lstStyle/>
          <a:p>
            <a:fld id="{8BA88079-2ED0-4C60-BBF2-32693E0DA1A5}" type="slidenum">
              <a:rPr lang="ja-JP" altLang="en-US" smtClean="0"/>
              <a:pPr/>
              <a:t>15</a:t>
            </a:fld>
            <a:endParaRPr lang="ja-JP" altLang="en-US"/>
          </a:p>
        </p:txBody>
      </p:sp>
    </p:spTree>
    <p:extLst>
      <p:ext uri="{BB962C8B-B14F-4D97-AF65-F5344CB8AC3E}">
        <p14:creationId xmlns:p14="http://schemas.microsoft.com/office/powerpoint/2010/main" val="91873667"/>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37FD4379-FB01-0E55-61B6-B447EFB01ECF}"/>
            </a:ext>
          </a:extLst>
        </p:cNvPr>
        <p:cNvGrpSpPr/>
        <p:nvPr/>
      </p:nvGrpSpPr>
      <p:grpSpPr>
        <a:xfrm>
          <a:off x="0" y="0"/>
          <a:ext cx="0" cy="0"/>
          <a:chOff x="0" y="0"/>
          <a:chExt cx="0" cy="0"/>
        </a:xfrm>
      </p:grpSpPr>
      <p:sp>
        <p:nvSpPr>
          <p:cNvPr id="2" name="スライド イメージ プレースホルダー 1">
            <a:extLst>
              <a:ext uri="{FF2B5EF4-FFF2-40B4-BE49-F238E27FC236}">
                <a16:creationId xmlns:a16="http://schemas.microsoft.com/office/drawing/2014/main" id="{737725BB-221D-3B1B-A9C3-E7CFECA02167}"/>
              </a:ext>
            </a:extLst>
          </p:cNvPr>
          <p:cNvSpPr>
            <a:spLocks noGrp="1" noRot="1" noChangeAspect="1"/>
          </p:cNvSpPr>
          <p:nvPr>
            <p:ph type="sldImg"/>
          </p:nvPr>
        </p:nvSpPr>
        <p:spPr/>
      </p:sp>
      <p:sp>
        <p:nvSpPr>
          <p:cNvPr id="3" name="ノート プレースホルダー 2">
            <a:extLst>
              <a:ext uri="{FF2B5EF4-FFF2-40B4-BE49-F238E27FC236}">
                <a16:creationId xmlns:a16="http://schemas.microsoft.com/office/drawing/2014/main" id="{CEEF05F0-A51F-FC87-F05D-74FA4B627446}"/>
              </a:ext>
            </a:extLst>
          </p:cNvPr>
          <p:cNvSpPr>
            <a:spLocks noGrp="1"/>
          </p:cNvSpPr>
          <p:nvPr>
            <p:ph type="body" idx="1"/>
          </p:nvPr>
        </p:nvSpPr>
        <p:spPr/>
        <p:txBody>
          <a:bodyPr/>
          <a:lstStyle/>
          <a:p>
            <a:endParaRPr kumimoji="1" lang="ja-JP" altLang="en-US" dirty="0"/>
          </a:p>
        </p:txBody>
      </p:sp>
      <p:sp>
        <p:nvSpPr>
          <p:cNvPr id="4" name="スライド番号プレースホルダー 3">
            <a:extLst>
              <a:ext uri="{FF2B5EF4-FFF2-40B4-BE49-F238E27FC236}">
                <a16:creationId xmlns:a16="http://schemas.microsoft.com/office/drawing/2014/main" id="{1A596176-A0FC-2D50-FA97-736B2CDF120F}"/>
              </a:ext>
            </a:extLst>
          </p:cNvPr>
          <p:cNvSpPr>
            <a:spLocks noGrp="1"/>
          </p:cNvSpPr>
          <p:nvPr>
            <p:ph type="sldNum" sz="quarter" idx="5"/>
          </p:nvPr>
        </p:nvSpPr>
        <p:spPr/>
        <p:txBody>
          <a:bodyPr/>
          <a:lstStyle/>
          <a:p>
            <a:fld id="{8BA88079-2ED0-4C60-BBF2-32693E0DA1A5}" type="slidenum">
              <a:rPr lang="ja-JP" altLang="en-US" smtClean="0"/>
              <a:pPr/>
              <a:t>16</a:t>
            </a:fld>
            <a:endParaRPr lang="ja-JP" altLang="en-US"/>
          </a:p>
        </p:txBody>
      </p:sp>
    </p:spTree>
    <p:extLst>
      <p:ext uri="{BB962C8B-B14F-4D97-AF65-F5344CB8AC3E}">
        <p14:creationId xmlns:p14="http://schemas.microsoft.com/office/powerpoint/2010/main" val="135172333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432000" y="1440000"/>
            <a:ext cx="8352000" cy="2520000"/>
          </a:xfrm>
        </p:spPr>
        <p:txBody>
          <a:bodyPr/>
          <a:lstStyle>
            <a:lvl1pPr>
              <a:defRPr sz="3200"/>
            </a:lvl1pPr>
          </a:lstStyle>
          <a:p>
            <a:r>
              <a:rPr lang="ja-JP" altLang="en-US"/>
              <a:t>マスター タイトルの書式設定</a:t>
            </a:r>
          </a:p>
        </p:txBody>
      </p:sp>
      <p:sp>
        <p:nvSpPr>
          <p:cNvPr id="17" name="フッター プレースホルダー 16">
            <a:extLst>
              <a:ext uri="{FF2B5EF4-FFF2-40B4-BE49-F238E27FC236}">
                <a16:creationId xmlns:a16="http://schemas.microsoft.com/office/drawing/2014/main" id="{F6F674DD-84BF-4C32-A388-C1567729B463}"/>
              </a:ext>
            </a:extLst>
          </p:cNvPr>
          <p:cNvSpPr>
            <a:spLocks noGrp="1"/>
          </p:cNvSpPr>
          <p:nvPr>
            <p:ph type="ftr" sz="quarter" idx="11"/>
          </p:nvPr>
        </p:nvSpPr>
        <p:spPr/>
        <p:txBody>
          <a:bodyPr/>
          <a:lstStyle/>
          <a:p>
            <a:pPr>
              <a:defRPr/>
            </a:pPr>
            <a:r>
              <a:rPr lang="en-US" altLang="ja-JP"/>
              <a:t>2024</a:t>
            </a:r>
            <a:r>
              <a:rPr lang="ja-JP" altLang="en-US"/>
              <a:t>年 </a:t>
            </a:r>
            <a:r>
              <a:rPr lang="en-US" altLang="ja-JP"/>
              <a:t>ver.1.0</a:t>
            </a:r>
            <a:endParaRPr lang="ja-JP" altLang="en-US"/>
          </a:p>
        </p:txBody>
      </p:sp>
      <p:sp>
        <p:nvSpPr>
          <p:cNvPr id="18" name="スライド番号プレースホルダー 17">
            <a:extLst>
              <a:ext uri="{FF2B5EF4-FFF2-40B4-BE49-F238E27FC236}">
                <a16:creationId xmlns:a16="http://schemas.microsoft.com/office/drawing/2014/main" id="{A2BFE1BB-6869-4A5B-804D-9CF2E2412FA7}"/>
              </a:ext>
            </a:extLst>
          </p:cNvPr>
          <p:cNvSpPr>
            <a:spLocks noGrp="1"/>
          </p:cNvSpPr>
          <p:nvPr>
            <p:ph type="sldNum" sz="quarter" idx="12"/>
          </p:nvPr>
        </p:nvSpPr>
        <p:spPr/>
        <p:txBody>
          <a:bodyPr/>
          <a:lstStyle/>
          <a:p>
            <a:fld id="{38BF277F-AF62-4A0B-8F75-75FA3B3D670D}" type="slidenum">
              <a:rPr lang="ja-JP" altLang="en-US" smtClean="0"/>
              <a:pPr/>
              <a:t>‹#›</a:t>
            </a:fld>
            <a:endParaRPr lang="ja-JP" altLang="en-US" dirty="0"/>
          </a:p>
        </p:txBody>
      </p:sp>
    </p:spTree>
    <p:extLst>
      <p:ext uri="{BB962C8B-B14F-4D97-AF65-F5344CB8AC3E}">
        <p14:creationId xmlns:p14="http://schemas.microsoft.com/office/powerpoint/2010/main" val="23706780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dirty="0"/>
              <a:t>マスター タイトルの書式設定</a:t>
            </a:r>
          </a:p>
        </p:txBody>
      </p:sp>
      <p:sp>
        <p:nvSpPr>
          <p:cNvPr id="3" name="コンテンツ プレースホルダー 2"/>
          <p:cNvSpPr>
            <a:spLocks noGrp="1"/>
          </p:cNvSpPr>
          <p:nvPr>
            <p:ph idx="1"/>
          </p:nvPr>
        </p:nvSpPr>
        <p:spPr/>
        <p:txBody>
          <a:bodyPr/>
          <a:lstStyle>
            <a:lvl1pPr marL="360000" indent="-360000">
              <a:buFont typeface="Wingdings" panose="05000000000000000000" pitchFamily="2" charset="2"/>
              <a:buChar char="l"/>
              <a:defRPr sz="2800">
                <a:latin typeface="BIZ UDゴシック" panose="020B0400000000000000" pitchFamily="49" charset="-128"/>
                <a:ea typeface="BIZ UDゴシック" panose="020B0400000000000000" pitchFamily="49" charset="-128"/>
              </a:defRPr>
            </a:lvl1pPr>
            <a:lvl2pPr marL="792000" indent="-432000">
              <a:buFont typeface="Wingdings" panose="05000000000000000000" pitchFamily="2" charset="2"/>
              <a:buChar char="u"/>
              <a:defRPr sz="2400">
                <a:latin typeface="BIZ UDゴシック" panose="020B0400000000000000" pitchFamily="49" charset="-128"/>
                <a:ea typeface="BIZ UDゴシック" panose="020B0400000000000000" pitchFamily="49" charset="-128"/>
              </a:defRPr>
            </a:lvl2pPr>
            <a:lvl3pPr marL="1152000" indent="-360000">
              <a:buFont typeface="Wingdings" panose="05000000000000000000" pitchFamily="2" charset="2"/>
              <a:buChar char="Ø"/>
              <a:defRPr sz="2000">
                <a:latin typeface="BIZ UDゴシック" panose="020B0400000000000000" pitchFamily="49" charset="-128"/>
                <a:ea typeface="BIZ UDゴシック" panose="020B0400000000000000" pitchFamily="49" charset="-128"/>
              </a:defRPr>
            </a:lvl3pPr>
            <a:lvl4pPr marL="1584000" indent="-360000">
              <a:defRPr sz="1800">
                <a:latin typeface="BIZ UDゴシック" panose="020B0400000000000000" pitchFamily="49" charset="-128"/>
                <a:ea typeface="BIZ UDゴシック" panose="020B0400000000000000" pitchFamily="49" charset="-128"/>
              </a:defRPr>
            </a:lvl4pPr>
            <a:lvl5pPr marL="1828800" indent="0">
              <a:buNone/>
              <a:defRPr>
                <a:latin typeface="BIZ UDゴシック" panose="020B0400000000000000" pitchFamily="49" charset="-128"/>
                <a:ea typeface="BIZ UDゴシック" panose="020B0400000000000000" pitchFamily="49" charset="-128"/>
              </a:defRPr>
            </a:lvl5pPr>
          </a:lstStyle>
          <a:p>
            <a:pPr lvl="0"/>
            <a:r>
              <a:rPr lang="ja-JP" altLang="en-US" dirty="0"/>
              <a:t>マスター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p:txBody>
      </p:sp>
      <p:sp>
        <p:nvSpPr>
          <p:cNvPr id="5" name="フッター プレースホルダー 4"/>
          <p:cNvSpPr>
            <a:spLocks noGrp="1"/>
          </p:cNvSpPr>
          <p:nvPr>
            <p:ph type="ftr" sz="quarter" idx="11"/>
          </p:nvPr>
        </p:nvSpPr>
        <p:spPr/>
        <p:txBody>
          <a:bodyPr/>
          <a:lstStyle>
            <a:lvl1pPr>
              <a:defRPr/>
            </a:lvl1pPr>
          </a:lstStyle>
          <a:p>
            <a:pPr>
              <a:defRPr/>
            </a:pPr>
            <a:r>
              <a:rPr lang="en-US" altLang="ja-JP"/>
              <a:t>2024</a:t>
            </a:r>
            <a:r>
              <a:rPr lang="ja-JP" altLang="en-US"/>
              <a:t>年 </a:t>
            </a:r>
            <a:r>
              <a:rPr lang="en-US" altLang="ja-JP"/>
              <a:t>ver.1.0</a:t>
            </a:r>
            <a:endParaRPr lang="ja-JP" altLang="en-US"/>
          </a:p>
        </p:txBody>
      </p:sp>
      <p:sp>
        <p:nvSpPr>
          <p:cNvPr id="6" name="スライド番号プレースホルダー 5"/>
          <p:cNvSpPr>
            <a:spLocks noGrp="1"/>
          </p:cNvSpPr>
          <p:nvPr>
            <p:ph type="sldNum" sz="quarter" idx="12"/>
          </p:nvPr>
        </p:nvSpPr>
        <p:spPr/>
        <p:txBody>
          <a:bodyPr/>
          <a:lstStyle>
            <a:lvl1pPr>
              <a:defRPr/>
            </a:lvl1pPr>
          </a:lstStyle>
          <a:p>
            <a:fld id="{6EA0F54A-AE54-4B19-AED3-B029E6BEBDAE}" type="slidenum">
              <a:rPr lang="ja-JP" altLang="en-US"/>
              <a:pPr/>
              <a:t>‹#›</a:t>
            </a:fld>
            <a:endParaRPr lang="ja-JP" altLang="en-US"/>
          </a:p>
        </p:txBody>
      </p:sp>
    </p:spTree>
    <p:extLst>
      <p:ext uri="{BB962C8B-B14F-4D97-AF65-F5344CB8AC3E}">
        <p14:creationId xmlns:p14="http://schemas.microsoft.com/office/powerpoint/2010/main" val="276222547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a:t>マスター タイトルの書式設定</a:t>
            </a:r>
          </a:p>
        </p:txBody>
      </p:sp>
      <p:sp>
        <p:nvSpPr>
          <p:cNvPr id="7" name="フッター プレースホルダー 6">
            <a:extLst>
              <a:ext uri="{FF2B5EF4-FFF2-40B4-BE49-F238E27FC236}">
                <a16:creationId xmlns:a16="http://schemas.microsoft.com/office/drawing/2014/main" id="{EBB2C4B6-E309-4A40-AB9E-6FFC9E20D170}"/>
              </a:ext>
            </a:extLst>
          </p:cNvPr>
          <p:cNvSpPr>
            <a:spLocks noGrp="1"/>
          </p:cNvSpPr>
          <p:nvPr>
            <p:ph type="ftr" sz="quarter" idx="11"/>
          </p:nvPr>
        </p:nvSpPr>
        <p:spPr/>
        <p:txBody>
          <a:bodyPr/>
          <a:lstStyle/>
          <a:p>
            <a:pPr>
              <a:defRPr/>
            </a:pPr>
            <a:r>
              <a:rPr lang="en-US" altLang="ja-JP"/>
              <a:t>2024</a:t>
            </a:r>
            <a:r>
              <a:rPr lang="ja-JP" altLang="en-US"/>
              <a:t>年 </a:t>
            </a:r>
            <a:r>
              <a:rPr lang="en-US" altLang="ja-JP"/>
              <a:t>ver.1.0</a:t>
            </a:r>
            <a:endParaRPr lang="ja-JP" altLang="en-US"/>
          </a:p>
        </p:txBody>
      </p:sp>
      <p:sp>
        <p:nvSpPr>
          <p:cNvPr id="8" name="スライド番号プレースホルダー 7">
            <a:extLst>
              <a:ext uri="{FF2B5EF4-FFF2-40B4-BE49-F238E27FC236}">
                <a16:creationId xmlns:a16="http://schemas.microsoft.com/office/drawing/2014/main" id="{F79FD1B9-EC96-4A98-9F39-99BA35DD026E}"/>
              </a:ext>
            </a:extLst>
          </p:cNvPr>
          <p:cNvSpPr>
            <a:spLocks noGrp="1"/>
          </p:cNvSpPr>
          <p:nvPr>
            <p:ph type="sldNum" sz="quarter" idx="12"/>
          </p:nvPr>
        </p:nvSpPr>
        <p:spPr/>
        <p:txBody>
          <a:bodyPr/>
          <a:lstStyle/>
          <a:p>
            <a:fld id="{38BF277F-AF62-4A0B-8F75-75FA3B3D670D}" type="slidenum">
              <a:rPr lang="ja-JP" altLang="en-US" smtClean="0"/>
              <a:pPr/>
              <a:t>‹#›</a:t>
            </a:fld>
            <a:endParaRPr lang="ja-JP" altLang="en-US" dirty="0"/>
          </a:p>
        </p:txBody>
      </p:sp>
    </p:spTree>
    <p:extLst>
      <p:ext uri="{BB962C8B-B14F-4D97-AF65-F5344CB8AC3E}">
        <p14:creationId xmlns:p14="http://schemas.microsoft.com/office/powerpoint/2010/main" val="1215698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6" name="フッター プレースホルダー 5">
            <a:extLst>
              <a:ext uri="{FF2B5EF4-FFF2-40B4-BE49-F238E27FC236}">
                <a16:creationId xmlns:a16="http://schemas.microsoft.com/office/drawing/2014/main" id="{E5AACE05-EF24-4D28-BCD4-CE26C9E983E1}"/>
              </a:ext>
            </a:extLst>
          </p:cNvPr>
          <p:cNvSpPr>
            <a:spLocks noGrp="1"/>
          </p:cNvSpPr>
          <p:nvPr>
            <p:ph type="ftr" sz="quarter" idx="11"/>
          </p:nvPr>
        </p:nvSpPr>
        <p:spPr/>
        <p:txBody>
          <a:bodyPr/>
          <a:lstStyle/>
          <a:p>
            <a:pPr>
              <a:defRPr/>
            </a:pPr>
            <a:r>
              <a:rPr lang="en-US" altLang="ja-JP"/>
              <a:t>2024</a:t>
            </a:r>
            <a:r>
              <a:rPr lang="ja-JP" altLang="en-US"/>
              <a:t>年 </a:t>
            </a:r>
            <a:r>
              <a:rPr lang="en-US" altLang="ja-JP"/>
              <a:t>ver.1.0</a:t>
            </a:r>
            <a:endParaRPr lang="ja-JP" altLang="en-US"/>
          </a:p>
        </p:txBody>
      </p:sp>
      <p:sp>
        <p:nvSpPr>
          <p:cNvPr id="7" name="スライド番号プレースホルダー 6">
            <a:extLst>
              <a:ext uri="{FF2B5EF4-FFF2-40B4-BE49-F238E27FC236}">
                <a16:creationId xmlns:a16="http://schemas.microsoft.com/office/drawing/2014/main" id="{44785C26-1A8B-4FEB-8721-5DC65B6AC791}"/>
              </a:ext>
            </a:extLst>
          </p:cNvPr>
          <p:cNvSpPr>
            <a:spLocks noGrp="1"/>
          </p:cNvSpPr>
          <p:nvPr>
            <p:ph type="sldNum" sz="quarter" idx="12"/>
          </p:nvPr>
        </p:nvSpPr>
        <p:spPr/>
        <p:txBody>
          <a:bodyPr/>
          <a:lstStyle/>
          <a:p>
            <a:fld id="{38BF277F-AF62-4A0B-8F75-75FA3B3D670D}" type="slidenum">
              <a:rPr lang="ja-JP" altLang="en-US" smtClean="0"/>
              <a:pPr/>
              <a:t>‹#›</a:t>
            </a:fld>
            <a:endParaRPr lang="ja-JP" altLang="en-US" dirty="0"/>
          </a:p>
        </p:txBody>
      </p:sp>
    </p:spTree>
    <p:extLst>
      <p:ext uri="{BB962C8B-B14F-4D97-AF65-F5344CB8AC3E}">
        <p14:creationId xmlns:p14="http://schemas.microsoft.com/office/powerpoint/2010/main" val="410602373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itle">
  <p:cSld name="1_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685800" y="2130425"/>
            <a:ext cx="7772400" cy="1470025"/>
          </a:xfrm>
        </p:spPr>
        <p:txBody>
          <a:bodyPr/>
          <a:lstStyle/>
          <a:p>
            <a:r>
              <a:rPr lang="ja-JP" altLang="en-US"/>
              <a:t>マスター タイトルの書式設定</a:t>
            </a:r>
          </a:p>
        </p:txBody>
      </p:sp>
      <p:sp>
        <p:nvSpPr>
          <p:cNvPr id="3" name="サブタイトル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ja-JP" altLang="en-US"/>
              <a:t>マスター サブタイトルの書式設定</a:t>
            </a:r>
          </a:p>
        </p:txBody>
      </p:sp>
      <p:sp>
        <p:nvSpPr>
          <p:cNvPr id="4" name="Rectangle 4">
            <a:extLst>
              <a:ext uri="{FF2B5EF4-FFF2-40B4-BE49-F238E27FC236}">
                <a16:creationId xmlns:a16="http://schemas.microsoft.com/office/drawing/2014/main" id="{D3908CE1-5858-0715-2761-AA240B836E78}"/>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631658C1-27CD-4FDA-B85F-D47D24A52941}"/>
              </a:ext>
            </a:extLst>
          </p:cNvPr>
          <p:cNvSpPr>
            <a:spLocks noGrp="1" noChangeArrowheads="1"/>
          </p:cNvSpPr>
          <p:nvPr>
            <p:ph type="ftr" sz="quarter" idx="11"/>
          </p:nvPr>
        </p:nvSpPr>
        <p:spPr>
          <a:ln/>
        </p:spPr>
        <p:txBody>
          <a:bodyPr/>
          <a:lstStyle>
            <a:lvl1pPr>
              <a:defRPr/>
            </a:lvl1pPr>
          </a:lstStyle>
          <a:p>
            <a:pPr>
              <a:defRPr/>
            </a:pPr>
            <a:endParaRPr lang="en-US" altLang="ja-JP"/>
          </a:p>
        </p:txBody>
      </p:sp>
      <p:sp>
        <p:nvSpPr>
          <p:cNvPr id="6" name="Rectangle 6">
            <a:extLst>
              <a:ext uri="{FF2B5EF4-FFF2-40B4-BE49-F238E27FC236}">
                <a16:creationId xmlns:a16="http://schemas.microsoft.com/office/drawing/2014/main" id="{8326808F-825C-6BA4-914A-F48428FDDA56}"/>
              </a:ext>
            </a:extLst>
          </p:cNvPr>
          <p:cNvSpPr>
            <a:spLocks noGrp="1" noChangeArrowheads="1"/>
          </p:cNvSpPr>
          <p:nvPr>
            <p:ph type="sldNum" sz="quarter" idx="12"/>
          </p:nvPr>
        </p:nvSpPr>
        <p:spPr>
          <a:ln/>
        </p:spPr>
        <p:txBody>
          <a:bodyPr/>
          <a:lstStyle>
            <a:lvl1pPr>
              <a:defRPr/>
            </a:lvl1pPr>
          </a:lstStyle>
          <a:p>
            <a:pPr>
              <a:defRPr/>
            </a:pPr>
            <a:fld id="{8459255E-4C1E-449B-B7C2-C1E5FF0F334F}" type="slidenum">
              <a:rPr lang="en-US" altLang="ja-JP"/>
              <a:pPr>
                <a:defRPr/>
              </a:pPr>
              <a:t>‹#›</a:t>
            </a:fld>
            <a:endParaRPr lang="en-US" altLang="ja-JP"/>
          </a:p>
        </p:txBody>
      </p:sp>
    </p:spTree>
    <p:extLst>
      <p:ext uri="{BB962C8B-B14F-4D97-AF65-F5344CB8AC3E}">
        <p14:creationId xmlns:p14="http://schemas.microsoft.com/office/powerpoint/2010/main" val="2127675595"/>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theme" Target="../theme/theme1.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タイトル プレースホルダー 1"/>
          <p:cNvSpPr>
            <a:spLocks noGrp="1"/>
          </p:cNvSpPr>
          <p:nvPr>
            <p:ph type="title"/>
          </p:nvPr>
        </p:nvSpPr>
        <p:spPr bwMode="auto">
          <a:xfrm>
            <a:off x="216000" y="72000"/>
            <a:ext cx="8712000" cy="100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36000" tIns="36000" rIns="36000" bIns="36000" numCol="1" anchor="ctr" anchorCtr="0" compatLnSpc="1">
            <a:prstTxWarp prst="textNoShape">
              <a:avLst/>
            </a:prstTxWarp>
          </a:bodyPr>
          <a:lstStyle/>
          <a:p>
            <a:pPr lvl="0"/>
            <a:r>
              <a:rPr lang="ja-JP" altLang="en-US"/>
              <a:t>マスター タイトルの書式設定</a:t>
            </a:r>
          </a:p>
        </p:txBody>
      </p:sp>
      <p:sp>
        <p:nvSpPr>
          <p:cNvPr id="1027" name="テキスト プレースホルダー 2"/>
          <p:cNvSpPr>
            <a:spLocks noGrp="1"/>
          </p:cNvSpPr>
          <p:nvPr>
            <p:ph type="body" idx="1"/>
          </p:nvPr>
        </p:nvSpPr>
        <p:spPr bwMode="auto">
          <a:xfrm>
            <a:off x="216000" y="1152000"/>
            <a:ext cx="8712000" cy="5184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36000" tIns="36000" rIns="36000" bIns="36000" numCol="1" anchor="t" anchorCtr="0" compatLnSpc="1">
            <a:prstTxWarp prst="textNoShape">
              <a:avLst/>
            </a:prstTxWarp>
          </a:bodyPr>
          <a:lstStyle/>
          <a:p>
            <a:pPr lvl="0"/>
            <a:r>
              <a:rPr lang="ja-JP" altLang="en-US" dirty="0"/>
              <a:t>マスター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p>
        </p:txBody>
      </p:sp>
      <p:sp>
        <p:nvSpPr>
          <p:cNvPr id="5" name="フッター プレースホルダー 4"/>
          <p:cNvSpPr>
            <a:spLocks noGrp="1"/>
          </p:cNvSpPr>
          <p:nvPr>
            <p:ph type="ftr" sz="quarter" idx="3"/>
          </p:nvPr>
        </p:nvSpPr>
        <p:spPr>
          <a:xfrm>
            <a:off x="3312000" y="6480000"/>
            <a:ext cx="2160000" cy="288000"/>
          </a:xfrm>
          <a:prstGeom prst="rect">
            <a:avLst/>
          </a:prstGeom>
        </p:spPr>
        <p:txBody>
          <a:bodyPr vert="horz" lIns="91440" tIns="45720" rIns="91440" bIns="45720" rtlCol="0" anchor="ctr"/>
          <a:lstStyle>
            <a:lvl1pPr algn="ctr" fontAlgn="auto">
              <a:spcBef>
                <a:spcPts val="0"/>
              </a:spcBef>
              <a:spcAft>
                <a:spcPts val="0"/>
              </a:spcAft>
              <a:defRPr sz="1100">
                <a:solidFill>
                  <a:schemeClr val="tx1">
                    <a:tint val="75000"/>
                  </a:schemeClr>
                </a:solidFill>
                <a:latin typeface="BIZ UDゴシック" panose="020B0400000000000000" pitchFamily="49" charset="-128"/>
                <a:ea typeface="BIZ UDゴシック" panose="020B0400000000000000" pitchFamily="49" charset="-128"/>
              </a:defRPr>
            </a:lvl1pPr>
          </a:lstStyle>
          <a:p>
            <a:pPr>
              <a:defRPr/>
            </a:pPr>
            <a:r>
              <a:rPr lang="en-US" altLang="ja-JP"/>
              <a:t>2024</a:t>
            </a:r>
            <a:r>
              <a:rPr lang="ja-JP" altLang="en-US"/>
              <a:t>年 </a:t>
            </a:r>
            <a:r>
              <a:rPr lang="en-US" altLang="ja-JP"/>
              <a:t>ver.1.0</a:t>
            </a:r>
            <a:endParaRPr lang="ja-JP" altLang="en-US"/>
          </a:p>
        </p:txBody>
      </p:sp>
      <p:sp>
        <p:nvSpPr>
          <p:cNvPr id="6" name="スライド番号プレースホルダー 5"/>
          <p:cNvSpPr>
            <a:spLocks noGrp="1"/>
          </p:cNvSpPr>
          <p:nvPr>
            <p:ph type="sldNum" sz="quarter" idx="4"/>
          </p:nvPr>
        </p:nvSpPr>
        <p:spPr>
          <a:xfrm>
            <a:off x="8208000" y="6408000"/>
            <a:ext cx="864000" cy="360000"/>
          </a:xfrm>
          <a:prstGeom prst="rect">
            <a:avLst/>
          </a:prstGeom>
        </p:spPr>
        <p:txBody>
          <a:bodyPr vert="horz" wrap="square" lIns="36000" tIns="36000" rIns="36000" bIns="36000" numCol="1" anchor="ctr" anchorCtr="0" compatLnSpc="1">
            <a:prstTxWarp prst="textNoShape">
              <a:avLst/>
            </a:prstTxWarp>
          </a:bodyPr>
          <a:lstStyle>
            <a:lvl1pPr algn="r">
              <a:defRPr sz="1400">
                <a:solidFill>
                  <a:schemeClr val="tx1"/>
                </a:solidFill>
                <a:latin typeface="BIZ UDPゴシック" panose="020B0400000000000000" pitchFamily="50" charset="-128"/>
                <a:ea typeface="BIZ UDPゴシック" panose="020B0400000000000000" pitchFamily="50" charset="-128"/>
              </a:defRPr>
            </a:lvl1pPr>
          </a:lstStyle>
          <a:p>
            <a:fld id="{38BF277F-AF62-4A0B-8F75-75FA3B3D670D}" type="slidenum">
              <a:rPr lang="ja-JP" altLang="en-US" smtClean="0"/>
              <a:pPr/>
              <a:t>‹#›</a:t>
            </a:fld>
            <a:endParaRPr lang="ja-JP" alt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4" r:id="rId3"/>
    <p:sldLayoutId id="2147483655" r:id="rId4"/>
    <p:sldLayoutId id="2147483656" r:id="rId5"/>
  </p:sldLayoutIdLst>
  <p:hf hdr="0" dt="0"/>
  <p:txStyles>
    <p:titleStyle>
      <a:lvl1pPr algn="ctr" rtl="0" eaLnBrk="0" fontAlgn="base" hangingPunct="0">
        <a:spcBef>
          <a:spcPct val="0"/>
        </a:spcBef>
        <a:spcAft>
          <a:spcPct val="0"/>
        </a:spcAft>
        <a:defRPr kumimoji="1" sz="3600" b="1" kern="1200">
          <a:solidFill>
            <a:schemeClr val="tx1"/>
          </a:solidFill>
          <a:latin typeface="BIZ UDゴシック" panose="020B0400000000000000" pitchFamily="49" charset="-128"/>
          <a:ea typeface="BIZ UDゴシック" panose="020B0400000000000000" pitchFamily="49" charset="-128"/>
          <a:cs typeface="+mj-cs"/>
        </a:defRPr>
      </a:lvl1pPr>
      <a:lvl2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2pPr>
      <a:lvl3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3pPr>
      <a:lvl4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4pPr>
      <a:lvl5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5pPr>
      <a:lvl6pPr marL="457200" algn="ctr" rtl="0" fontAlgn="base">
        <a:spcBef>
          <a:spcPct val="0"/>
        </a:spcBef>
        <a:spcAft>
          <a:spcPct val="0"/>
        </a:spcAft>
        <a:defRPr kumimoji="1" sz="4400">
          <a:solidFill>
            <a:schemeClr val="tx1"/>
          </a:solidFill>
          <a:latin typeface="Calibri" pitchFamily="34" charset="0"/>
          <a:ea typeface="ＭＳ Ｐゴシック" charset="-128"/>
        </a:defRPr>
      </a:lvl6pPr>
      <a:lvl7pPr marL="914400" algn="ctr" rtl="0" fontAlgn="base">
        <a:spcBef>
          <a:spcPct val="0"/>
        </a:spcBef>
        <a:spcAft>
          <a:spcPct val="0"/>
        </a:spcAft>
        <a:defRPr kumimoji="1" sz="4400">
          <a:solidFill>
            <a:schemeClr val="tx1"/>
          </a:solidFill>
          <a:latin typeface="Calibri" pitchFamily="34" charset="0"/>
          <a:ea typeface="ＭＳ Ｐゴシック" charset="-128"/>
        </a:defRPr>
      </a:lvl7pPr>
      <a:lvl8pPr marL="1371600" algn="ctr" rtl="0" fontAlgn="base">
        <a:spcBef>
          <a:spcPct val="0"/>
        </a:spcBef>
        <a:spcAft>
          <a:spcPct val="0"/>
        </a:spcAft>
        <a:defRPr kumimoji="1" sz="4400">
          <a:solidFill>
            <a:schemeClr val="tx1"/>
          </a:solidFill>
          <a:latin typeface="Calibri" pitchFamily="34" charset="0"/>
          <a:ea typeface="ＭＳ Ｐゴシック" charset="-128"/>
        </a:defRPr>
      </a:lvl8pPr>
      <a:lvl9pPr marL="1828800" algn="ctr" rtl="0" fontAlgn="base">
        <a:spcBef>
          <a:spcPct val="0"/>
        </a:spcBef>
        <a:spcAft>
          <a:spcPct val="0"/>
        </a:spcAft>
        <a:defRPr kumimoji="1" sz="4400">
          <a:solidFill>
            <a:schemeClr val="tx1"/>
          </a:solidFill>
          <a:latin typeface="Calibri" pitchFamily="34" charset="0"/>
          <a:ea typeface="ＭＳ Ｐゴシック" charset="-128"/>
        </a:defRPr>
      </a:lvl9pPr>
    </p:titleStyle>
    <p:bodyStyle>
      <a:lvl1pPr marL="342900" indent="-342900" algn="l" rtl="0" eaLnBrk="0" fontAlgn="base" hangingPunct="0">
        <a:spcBef>
          <a:spcPct val="20000"/>
        </a:spcBef>
        <a:spcAft>
          <a:spcPct val="0"/>
        </a:spcAft>
        <a:buFont typeface="Arial" panose="020B0604020202020204" pitchFamily="34" charset="0"/>
        <a:buChar char="•"/>
        <a:defRPr kumimoji="1" sz="3200" kern="1200">
          <a:solidFill>
            <a:schemeClr val="tx1"/>
          </a:solidFill>
          <a:latin typeface="BIZ UDゴシック" panose="020B0400000000000000" pitchFamily="49" charset="-128"/>
          <a:ea typeface="BIZ UDゴシック" panose="020B0400000000000000" pitchFamily="49" charset="-128"/>
          <a:cs typeface="+mn-cs"/>
        </a:defRPr>
      </a:lvl1pPr>
      <a:lvl2pPr marL="742950" indent="-285750" algn="l" rtl="0" eaLnBrk="0" fontAlgn="base" hangingPunct="0">
        <a:spcBef>
          <a:spcPct val="20000"/>
        </a:spcBef>
        <a:spcAft>
          <a:spcPct val="0"/>
        </a:spcAft>
        <a:buFont typeface="Arial" panose="020B0604020202020204" pitchFamily="34" charset="0"/>
        <a:buChar char="–"/>
        <a:defRPr kumimoji="1" sz="2800" kern="1200">
          <a:solidFill>
            <a:schemeClr val="tx1"/>
          </a:solidFill>
          <a:latin typeface="BIZ UDゴシック" panose="020B0400000000000000" pitchFamily="49" charset="-128"/>
          <a:ea typeface="BIZ UDゴシック" panose="020B0400000000000000" pitchFamily="49" charset="-128"/>
          <a:cs typeface="+mn-cs"/>
        </a:defRPr>
      </a:lvl2pPr>
      <a:lvl3pPr marL="1143000" indent="-228600" algn="l" rtl="0" eaLnBrk="0" fontAlgn="base" hangingPunct="0">
        <a:spcBef>
          <a:spcPct val="20000"/>
        </a:spcBef>
        <a:spcAft>
          <a:spcPct val="0"/>
        </a:spcAft>
        <a:buFont typeface="Arial" panose="020B0604020202020204" pitchFamily="34" charset="0"/>
        <a:buChar char="•"/>
        <a:defRPr kumimoji="1" sz="2400" kern="1200">
          <a:solidFill>
            <a:schemeClr val="tx1"/>
          </a:solidFill>
          <a:latin typeface="BIZ UDゴシック" panose="020B0400000000000000" pitchFamily="49" charset="-128"/>
          <a:ea typeface="BIZ UDゴシック" panose="020B0400000000000000" pitchFamily="49" charset="-128"/>
          <a:cs typeface="+mn-cs"/>
        </a:defRPr>
      </a:lvl3pPr>
      <a:lvl4pPr marL="16002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BIZ UDゴシック" panose="020B0400000000000000" pitchFamily="49" charset="-128"/>
          <a:ea typeface="BIZ UDゴシック" panose="020B0400000000000000" pitchFamily="49" charset="-128"/>
          <a:cs typeface="+mn-cs"/>
        </a:defRPr>
      </a:lvl4pPr>
      <a:lvl5pPr marL="2057400" indent="-228600" algn="l" rtl="0" eaLnBrk="0" fontAlgn="base" hangingPunct="0">
        <a:spcBef>
          <a:spcPct val="20000"/>
        </a:spcBef>
        <a:spcAft>
          <a:spcPct val="0"/>
        </a:spcAft>
        <a:buFont typeface="Arial" panose="020B0604020202020204" pitchFamily="34" charset="0"/>
        <a:buChar char="»"/>
        <a:defRPr kumimoji="1" sz="2000" kern="1200">
          <a:solidFill>
            <a:schemeClr val="tx1"/>
          </a:solidFill>
          <a:latin typeface="BIZ UDゴシック" panose="020B0400000000000000" pitchFamily="49" charset="-128"/>
          <a:ea typeface="BIZ UDゴシック" panose="020B0400000000000000" pitchFamily="49" charset="-128"/>
          <a:cs typeface="+mn-cs"/>
        </a:defRPr>
      </a:lvl5pPr>
      <a:lvl6pPr marL="25146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5.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3.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3.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2.xml"/><Relationship Id="rId1" Type="http://schemas.openxmlformats.org/officeDocument/2006/relationships/slideLayout" Target="../slideLayouts/slideLayout4.xml"/><Relationship Id="rId4" Type="http://schemas.openxmlformats.org/officeDocument/2006/relationships/image" Target="../media/image2.png"/></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5.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Rectangle 2">
            <a:extLst>
              <a:ext uri="{FF2B5EF4-FFF2-40B4-BE49-F238E27FC236}">
                <a16:creationId xmlns:a16="http://schemas.microsoft.com/office/drawing/2014/main" id="{F7022B53-C733-549D-76FC-0F1D63AF961F}"/>
              </a:ext>
            </a:extLst>
          </p:cNvPr>
          <p:cNvSpPr txBox="1">
            <a:spLocks noChangeArrowheads="1"/>
          </p:cNvSpPr>
          <p:nvPr/>
        </p:nvSpPr>
        <p:spPr bwMode="auto">
          <a:xfrm>
            <a:off x="251520" y="1136392"/>
            <a:ext cx="8640960" cy="540122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a:lstStyle>
          <a:p>
            <a:pPr algn="l" eaLnBrk="1" hangingPunct="1">
              <a:spcBef>
                <a:spcPts val="0"/>
              </a:spcBef>
              <a:spcAft>
                <a:spcPts val="300"/>
              </a:spcAft>
            </a:pPr>
            <a:r>
              <a:rPr lang="ja-JP" altLang="en-US" sz="1400" dirty="0">
                <a:solidFill>
                  <a:srgbClr val="FF0000"/>
                </a:solidFill>
                <a:latin typeface="BIZ UDゴシック" panose="020B0400000000000000" pitchFamily="49" charset="-128"/>
                <a:ea typeface="BIZ UDゴシック" panose="020B0400000000000000" pitchFamily="49" charset="-128"/>
              </a:rPr>
              <a:t>本資料についても、書類審査の対象となります。</a:t>
            </a:r>
            <a:r>
              <a:rPr lang="ja-JP" altLang="en-US" sz="1400" dirty="0">
                <a:solidFill>
                  <a:schemeClr val="tx1"/>
                </a:solidFill>
                <a:latin typeface="BIZ UDゴシック" panose="020B0400000000000000" pitchFamily="49" charset="-128"/>
                <a:ea typeface="BIZ UDゴシック" panose="020B0400000000000000" pitchFamily="49" charset="-128"/>
              </a:rPr>
              <a:t>ヒアリング審査時は本資料によりご説明いただきますが、その際に提出した申請書と齟齬がない範囲で追加・修正することも可能です。</a:t>
            </a:r>
            <a:endParaRPr lang="en-US" altLang="ja-JP" sz="1400" b="1" dirty="0">
              <a:solidFill>
                <a:schemeClr val="tx1"/>
              </a:solidFill>
              <a:latin typeface="BIZ UDゴシック" panose="020B0400000000000000" pitchFamily="49" charset="-128"/>
              <a:ea typeface="BIZ UDゴシック" panose="020B0400000000000000" pitchFamily="49" charset="-128"/>
            </a:endParaRPr>
          </a:p>
          <a:p>
            <a:pPr algn="l" eaLnBrk="1" hangingPunct="1">
              <a:lnSpc>
                <a:spcPts val="2880"/>
              </a:lnSpc>
              <a:spcBef>
                <a:spcPts val="0"/>
              </a:spcBef>
              <a:spcAft>
                <a:spcPts val="300"/>
              </a:spcAft>
            </a:pPr>
            <a:r>
              <a:rPr lang="ja-JP" altLang="en-US" sz="1400" b="1" dirty="0">
                <a:solidFill>
                  <a:schemeClr val="tx1"/>
                </a:solidFill>
                <a:latin typeface="BIZ UDゴシック" panose="020B0400000000000000" pitchFamily="49" charset="-128"/>
                <a:ea typeface="BIZ UDゴシック" panose="020B0400000000000000" pitchFamily="49" charset="-128"/>
              </a:rPr>
              <a:t>■ ヒアリング審査について</a:t>
            </a:r>
            <a:endParaRPr lang="en-US" altLang="ja-JP" sz="1400" b="1"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en-US" altLang="ja-JP" sz="1200" dirty="0">
                <a:solidFill>
                  <a:schemeClr val="tx1"/>
                </a:solidFill>
                <a:latin typeface="BIZ UDゴシック" panose="020B0400000000000000" pitchFamily="49" charset="-128"/>
                <a:ea typeface="BIZ UDゴシック" panose="020B0400000000000000" pitchFamily="49" charset="-128"/>
              </a:rPr>
              <a:t>1</a:t>
            </a:r>
            <a:r>
              <a:rPr lang="ja-JP" altLang="en-US" sz="1200" dirty="0">
                <a:solidFill>
                  <a:schemeClr val="tx1"/>
                </a:solidFill>
                <a:latin typeface="BIZ UDゴシック" panose="020B0400000000000000" pitchFamily="49" charset="-128"/>
                <a:ea typeface="BIZ UDゴシック" panose="020B0400000000000000" pitchFamily="49" charset="-128"/>
              </a:rPr>
              <a:t>プロジェクトあたり、</a:t>
            </a:r>
            <a:r>
              <a:rPr lang="en-US" altLang="ja-JP" sz="1200" b="1" u="sng" dirty="0">
                <a:solidFill>
                  <a:schemeClr val="tx1"/>
                </a:solidFill>
                <a:latin typeface="BIZ UDゴシック" panose="020B0400000000000000" pitchFamily="49" charset="-128"/>
                <a:ea typeface="BIZ UDゴシック" panose="020B0400000000000000" pitchFamily="49" charset="-128"/>
              </a:rPr>
              <a:t>15</a:t>
            </a:r>
            <a:r>
              <a:rPr lang="ja-JP" altLang="en-US" sz="1200" b="1" u="sng" dirty="0">
                <a:solidFill>
                  <a:schemeClr val="tx1"/>
                </a:solidFill>
                <a:latin typeface="BIZ UDゴシック" panose="020B0400000000000000" pitchFamily="49" charset="-128"/>
                <a:ea typeface="BIZ UDゴシック" panose="020B0400000000000000" pitchFamily="49" charset="-128"/>
              </a:rPr>
              <a:t>分間</a:t>
            </a:r>
            <a:r>
              <a:rPr lang="ja-JP" altLang="en-US" sz="1200" dirty="0">
                <a:solidFill>
                  <a:schemeClr val="tx1"/>
                </a:solidFill>
                <a:latin typeface="BIZ UDゴシック" panose="020B0400000000000000" pitchFamily="49" charset="-128"/>
                <a:ea typeface="BIZ UDゴシック" panose="020B0400000000000000" pitchFamily="49" charset="-128"/>
              </a:rPr>
              <a:t>のプレゼンテーションを予定しています。</a:t>
            </a: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dirty="0">
                <a:solidFill>
                  <a:schemeClr val="tx1"/>
                </a:solidFill>
                <a:latin typeface="BIZ UDゴシック" panose="020B0400000000000000" pitchFamily="49" charset="-128"/>
                <a:ea typeface="BIZ UDゴシック" panose="020B0400000000000000" pitchFamily="49" charset="-128"/>
              </a:rPr>
              <a:t>ヒアリング審査では、事業化推進機関の担当者および研究代表者が出席し、プロジェクトマネジメントを行う事業化推進機関の担当者から課題全体の計画について主体的に説明いただきます。技術シーズの詳細については研究代表者から説明いただくことも可能です。（但し、事業化推進機関も起業を目指す上で技術を理解している必要があります。）</a:t>
            </a: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algn="l" eaLnBrk="1" hangingPunct="1">
              <a:spcBef>
                <a:spcPts val="600"/>
              </a:spcBef>
              <a:spcAft>
                <a:spcPts val="300"/>
              </a:spcAft>
            </a:pPr>
            <a:r>
              <a:rPr lang="ja-JP" altLang="en-US" sz="1400" b="1" dirty="0">
                <a:solidFill>
                  <a:schemeClr val="tx1"/>
                </a:solidFill>
                <a:latin typeface="BIZ UDゴシック" panose="020B0400000000000000" pitchFamily="49" charset="-128"/>
                <a:ea typeface="BIZ UDゴシック" panose="020B0400000000000000" pitchFamily="49" charset="-128"/>
              </a:rPr>
              <a:t>■ 資料の作成について</a:t>
            </a:r>
            <a:endParaRPr lang="en-US" altLang="ja-JP" sz="1100"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dirty="0">
                <a:solidFill>
                  <a:schemeClr val="tx1"/>
                </a:solidFill>
                <a:latin typeface="BIZ UDゴシック" panose="020B0400000000000000" pitchFamily="49" charset="-128"/>
                <a:ea typeface="BIZ UDゴシック" panose="020B0400000000000000" pitchFamily="49" charset="-128"/>
              </a:rPr>
              <a:t>次ページ以降のフォーマットに沿って、提案概要（スライド</a:t>
            </a:r>
            <a:r>
              <a:rPr lang="en-US" altLang="ja-JP" sz="1200" dirty="0">
                <a:solidFill>
                  <a:schemeClr val="tx1"/>
                </a:solidFill>
                <a:latin typeface="BIZ UDゴシック" panose="020B0400000000000000" pitchFamily="49" charset="-128"/>
                <a:ea typeface="BIZ UDゴシック" panose="020B0400000000000000" pitchFamily="49" charset="-128"/>
              </a:rPr>
              <a:t>1</a:t>
            </a:r>
            <a:r>
              <a:rPr lang="ja-JP" altLang="en-US" sz="1200" dirty="0">
                <a:solidFill>
                  <a:schemeClr val="tx1"/>
                </a:solidFill>
                <a:latin typeface="BIZ UDゴシック" panose="020B0400000000000000" pitchFamily="49" charset="-128"/>
                <a:ea typeface="BIZ UDゴシック" panose="020B0400000000000000" pitchFamily="49" charset="-128"/>
              </a:rPr>
              <a:t>枚）およびプレゼンテーション資料本紙の作成をお願いいたします。</a:t>
            </a: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b="1" u="sng" dirty="0">
                <a:solidFill>
                  <a:schemeClr val="tx1"/>
                </a:solidFill>
                <a:latin typeface="BIZ UDゴシック" panose="020B0400000000000000" pitchFamily="49" charset="-128"/>
                <a:ea typeface="BIZ UDゴシック" panose="020B0400000000000000" pitchFamily="49" charset="-128"/>
              </a:rPr>
              <a:t>プレゼンテーション資料はフォーマット（本紙）の項目に沿って作成してください。</a:t>
            </a:r>
            <a:endParaRPr lang="en-US" altLang="ja-JP" sz="1200" b="1" u="sng"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dirty="0">
                <a:solidFill>
                  <a:schemeClr val="tx1"/>
                </a:solidFill>
                <a:latin typeface="BIZ UDゴシック" panose="020B0400000000000000" pitchFamily="49" charset="-128"/>
                <a:ea typeface="BIZ UDゴシック" panose="020B0400000000000000" pitchFamily="49" charset="-128"/>
              </a:rPr>
              <a:t>様式</a:t>
            </a:r>
            <a:r>
              <a:rPr lang="en-US" altLang="ja-JP" sz="1200" dirty="0">
                <a:solidFill>
                  <a:schemeClr val="tx1"/>
                </a:solidFill>
                <a:latin typeface="BIZ UDゴシック" panose="020B0400000000000000" pitchFamily="49" charset="-128"/>
                <a:ea typeface="BIZ UDゴシック" panose="020B0400000000000000" pitchFamily="49" charset="-128"/>
              </a:rPr>
              <a:t>1_</a:t>
            </a:r>
            <a:r>
              <a:rPr lang="ja-JP" altLang="en-US" sz="1200" dirty="0">
                <a:solidFill>
                  <a:schemeClr val="tx1"/>
                </a:solidFill>
                <a:latin typeface="BIZ UDゴシック" panose="020B0400000000000000" pitchFamily="49" charset="-128"/>
                <a:ea typeface="BIZ UDゴシック" panose="020B0400000000000000" pitchFamily="49" charset="-128"/>
              </a:rPr>
              <a:t>課題の概要と申請内容の齟齬がないように作成してください。</a:t>
            </a: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dirty="0">
                <a:solidFill>
                  <a:schemeClr val="tx1"/>
                </a:solidFill>
                <a:latin typeface="BIZ UDゴシック" panose="020B0400000000000000" pitchFamily="49" charset="-128"/>
                <a:ea typeface="BIZ UDゴシック" panose="020B0400000000000000" pitchFamily="49" charset="-128"/>
              </a:rPr>
              <a:t>必要な場合には、プレゼンテーション資料の末尾に補足資料を添付することが可能です。添付する場合は本提案に関連する資料に絞り、</a:t>
            </a:r>
            <a:r>
              <a:rPr lang="en-US" altLang="ja-JP" sz="1200" dirty="0">
                <a:solidFill>
                  <a:schemeClr val="tx1"/>
                </a:solidFill>
                <a:latin typeface="BIZ UDゴシック" panose="020B0400000000000000" pitchFamily="49" charset="-128"/>
                <a:ea typeface="BIZ UDゴシック" panose="020B0400000000000000" pitchFamily="49" charset="-128"/>
              </a:rPr>
              <a:t>10</a:t>
            </a:r>
            <a:r>
              <a:rPr lang="ja-JP" altLang="en-US" sz="1200" dirty="0">
                <a:solidFill>
                  <a:schemeClr val="tx1"/>
                </a:solidFill>
                <a:latin typeface="BIZ UDゴシック" panose="020B0400000000000000" pitchFamily="49" charset="-128"/>
                <a:ea typeface="BIZ UDゴシック" panose="020B0400000000000000" pitchFamily="49" charset="-128"/>
              </a:rPr>
              <a:t>枚以内としてください。</a:t>
            </a: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dirty="0">
                <a:solidFill>
                  <a:schemeClr val="tx1"/>
                </a:solidFill>
                <a:latin typeface="BIZ UDゴシック" panose="020B0400000000000000" pitchFamily="49" charset="-128"/>
                <a:ea typeface="BIZ UDゴシック" panose="020B0400000000000000" pitchFamily="49" charset="-128"/>
              </a:rPr>
              <a:t>ヒアリング審査においては、「</a:t>
            </a:r>
            <a:r>
              <a:rPr lang="en-US" altLang="ja-JP" sz="1200" dirty="0">
                <a:solidFill>
                  <a:schemeClr val="tx1"/>
                </a:solidFill>
                <a:latin typeface="BIZ UDゴシック" panose="020B0400000000000000" pitchFamily="49" charset="-128"/>
                <a:ea typeface="BIZ UDゴシック" panose="020B0400000000000000" pitchFamily="49" charset="-128"/>
              </a:rPr>
              <a:t>1.</a:t>
            </a:r>
            <a:r>
              <a:rPr lang="ja-JP" altLang="en-US" sz="1200" dirty="0">
                <a:solidFill>
                  <a:schemeClr val="tx1"/>
                </a:solidFill>
                <a:latin typeface="BIZ UDゴシック" panose="020B0400000000000000" pitchFamily="49" charset="-128"/>
                <a:ea typeface="BIZ UDゴシック" panose="020B0400000000000000" pitchFamily="49" charset="-128"/>
              </a:rPr>
              <a:t>事業構想」「</a:t>
            </a:r>
            <a:r>
              <a:rPr lang="en-US" altLang="ja-JP" sz="1200" dirty="0">
                <a:solidFill>
                  <a:schemeClr val="tx1"/>
                </a:solidFill>
                <a:latin typeface="BIZ UDゴシック" panose="020B0400000000000000" pitchFamily="49" charset="-128"/>
                <a:ea typeface="BIZ UDゴシック" panose="020B0400000000000000" pitchFamily="49" charset="-128"/>
              </a:rPr>
              <a:t>2.</a:t>
            </a:r>
            <a:r>
              <a:rPr lang="ja-JP" altLang="en-US" sz="1200" dirty="0">
                <a:solidFill>
                  <a:schemeClr val="tx1"/>
                </a:solidFill>
                <a:latin typeface="BIZ UDゴシック" panose="020B0400000000000000" pitchFamily="49" charset="-128"/>
                <a:ea typeface="BIZ UDゴシック" panose="020B0400000000000000" pitchFamily="49" charset="-128"/>
              </a:rPr>
              <a:t>技術シーズ」「</a:t>
            </a:r>
            <a:r>
              <a:rPr lang="en-US" altLang="ja-JP" sz="1200" dirty="0">
                <a:solidFill>
                  <a:schemeClr val="tx1"/>
                </a:solidFill>
                <a:latin typeface="BIZ UDゴシック" panose="020B0400000000000000" pitchFamily="49" charset="-128"/>
                <a:ea typeface="BIZ UDゴシック" panose="020B0400000000000000" pitchFamily="49" charset="-128"/>
              </a:rPr>
              <a:t>3.</a:t>
            </a:r>
            <a:r>
              <a:rPr lang="ja-JP" altLang="en-US" sz="1200" dirty="0">
                <a:solidFill>
                  <a:schemeClr val="tx1"/>
                </a:solidFill>
                <a:latin typeface="BIZ UDゴシック" panose="020B0400000000000000" pitchFamily="49" charset="-128"/>
                <a:ea typeface="BIZ UDゴシック" panose="020B0400000000000000" pitchFamily="49" charset="-128"/>
              </a:rPr>
              <a:t>課題終了時の達成目標、マイルストン」を重点的にご説明いただきつつ、以降の項目についても簡潔にご説明いただきます。</a:t>
            </a: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dirty="0">
                <a:solidFill>
                  <a:schemeClr val="tx1"/>
                </a:solidFill>
                <a:latin typeface="BIZ UDゴシック" panose="020B0400000000000000" pitchFamily="49" charset="-128"/>
                <a:ea typeface="BIZ UDゴシック" panose="020B0400000000000000" pitchFamily="49" charset="-128"/>
              </a:rPr>
              <a:t>各項目</a:t>
            </a:r>
            <a:r>
              <a:rPr lang="en-US" altLang="ja-JP" sz="1200" dirty="0">
                <a:solidFill>
                  <a:schemeClr val="tx1"/>
                </a:solidFill>
                <a:latin typeface="BIZ UDゴシック" panose="020B0400000000000000" pitchFamily="49" charset="-128"/>
                <a:ea typeface="BIZ UDゴシック" panose="020B0400000000000000" pitchFamily="49" charset="-128"/>
              </a:rPr>
              <a:t>(</a:t>
            </a:r>
            <a:r>
              <a:rPr lang="ja-JP" altLang="en-US" sz="1200" dirty="0">
                <a:solidFill>
                  <a:schemeClr val="tx1"/>
                </a:solidFill>
                <a:latin typeface="BIZ UDゴシック" panose="020B0400000000000000" pitchFamily="49" charset="-128"/>
                <a:ea typeface="BIZ UDゴシック" panose="020B0400000000000000" pitchFamily="49" charset="-128"/>
              </a:rPr>
              <a:t>補足説明資料を除く</a:t>
            </a:r>
            <a:r>
              <a:rPr lang="en-US" altLang="ja-JP" sz="1200" dirty="0">
                <a:solidFill>
                  <a:schemeClr val="tx1"/>
                </a:solidFill>
                <a:latin typeface="BIZ UDゴシック" panose="020B0400000000000000" pitchFamily="49" charset="-128"/>
                <a:ea typeface="BIZ UDゴシック" panose="020B0400000000000000" pitchFamily="49" charset="-128"/>
              </a:rPr>
              <a:t>)</a:t>
            </a:r>
            <a:r>
              <a:rPr lang="ja-JP" altLang="en-US" sz="1200" dirty="0">
                <a:solidFill>
                  <a:schemeClr val="tx1"/>
                </a:solidFill>
                <a:latin typeface="BIZ UDゴシック" panose="020B0400000000000000" pitchFamily="49" charset="-128"/>
                <a:ea typeface="BIZ UDゴシック" panose="020B0400000000000000" pitchFamily="49" charset="-128"/>
              </a:rPr>
              <a:t>の枚数の制限はありませんが、ファイルサイズは</a:t>
            </a:r>
            <a:r>
              <a:rPr lang="en-US" altLang="ja-JP" sz="1200" dirty="0">
                <a:solidFill>
                  <a:schemeClr val="tx1"/>
                </a:solidFill>
                <a:latin typeface="BIZ UDゴシック" panose="020B0400000000000000" pitchFamily="49" charset="-128"/>
                <a:ea typeface="BIZ UDゴシック" panose="020B0400000000000000" pitchFamily="49" charset="-128"/>
              </a:rPr>
              <a:t>30MB</a:t>
            </a:r>
            <a:r>
              <a:rPr lang="ja-JP" altLang="en-US" sz="1200" dirty="0">
                <a:solidFill>
                  <a:schemeClr val="tx1"/>
                </a:solidFill>
                <a:latin typeface="BIZ UDゴシック" panose="020B0400000000000000" pitchFamily="49" charset="-128"/>
                <a:ea typeface="BIZ UDゴシック" panose="020B0400000000000000" pitchFamily="49" charset="-128"/>
              </a:rPr>
              <a:t>以内としてください。</a:t>
            </a: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dirty="0">
                <a:solidFill>
                  <a:schemeClr val="tx1"/>
                </a:solidFill>
                <a:latin typeface="BIZ UDゴシック" panose="020B0400000000000000" pitchFamily="49" charset="-128"/>
                <a:ea typeface="BIZ UDゴシック" panose="020B0400000000000000" pitchFamily="49" charset="-128"/>
              </a:rPr>
              <a:t>各項目</a:t>
            </a:r>
            <a:r>
              <a:rPr lang="en-US" altLang="ja-JP" sz="1200" dirty="0">
                <a:solidFill>
                  <a:schemeClr val="tx1"/>
                </a:solidFill>
                <a:latin typeface="BIZ UDゴシック" panose="020B0400000000000000" pitchFamily="49" charset="-128"/>
                <a:ea typeface="BIZ UDゴシック" panose="020B0400000000000000" pitchFamily="49" charset="-128"/>
              </a:rPr>
              <a:t>(</a:t>
            </a:r>
            <a:r>
              <a:rPr lang="ja-JP" altLang="en-US" sz="1200" dirty="0">
                <a:solidFill>
                  <a:schemeClr val="tx1"/>
                </a:solidFill>
                <a:latin typeface="BIZ UDゴシック" panose="020B0400000000000000" pitchFamily="49" charset="-128"/>
                <a:ea typeface="BIZ UDゴシック" panose="020B0400000000000000" pitchFamily="49" charset="-128"/>
              </a:rPr>
              <a:t>補足説明資料を除く</a:t>
            </a:r>
            <a:r>
              <a:rPr lang="en-US" altLang="ja-JP" sz="1200" dirty="0">
                <a:solidFill>
                  <a:schemeClr val="tx1"/>
                </a:solidFill>
                <a:latin typeface="BIZ UDゴシック" panose="020B0400000000000000" pitchFamily="49" charset="-128"/>
                <a:ea typeface="BIZ UDゴシック" panose="020B0400000000000000" pitchFamily="49" charset="-128"/>
              </a:rPr>
              <a:t>)</a:t>
            </a:r>
            <a:r>
              <a:rPr lang="ja-JP" altLang="en-US" sz="1200" dirty="0">
                <a:solidFill>
                  <a:schemeClr val="tx1"/>
                </a:solidFill>
                <a:latin typeface="BIZ UDゴシック" panose="020B0400000000000000" pitchFamily="49" charset="-128"/>
                <a:ea typeface="BIZ UDゴシック" panose="020B0400000000000000" pitchFamily="49" charset="-128"/>
              </a:rPr>
              <a:t>の枚数の制限はありませんが、発表時間を踏まえて資料をご作成ください。</a:t>
            </a: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algn="l" eaLnBrk="1" hangingPunct="1">
              <a:spcBef>
                <a:spcPts val="600"/>
              </a:spcBef>
              <a:spcAft>
                <a:spcPts val="300"/>
              </a:spcAft>
            </a:pPr>
            <a:r>
              <a:rPr lang="ja-JP" altLang="en-US" sz="1400" b="1" dirty="0">
                <a:solidFill>
                  <a:schemeClr val="tx1"/>
                </a:solidFill>
                <a:latin typeface="BIZ UDゴシック" panose="020B0400000000000000" pitchFamily="49" charset="-128"/>
                <a:ea typeface="BIZ UDゴシック" panose="020B0400000000000000" pitchFamily="49" charset="-128"/>
              </a:rPr>
              <a:t>■ 資料の追加・修正について（書類審査通過者）</a:t>
            </a:r>
            <a:endParaRPr lang="en-US" altLang="ja-JP" sz="1400" b="1"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dirty="0">
                <a:solidFill>
                  <a:schemeClr val="tx1"/>
                </a:solidFill>
                <a:latin typeface="BIZ UDゴシック" panose="020B0400000000000000" pitchFamily="49" charset="-128"/>
                <a:ea typeface="BIZ UDゴシック" panose="020B0400000000000000" pitchFamily="49" charset="-128"/>
              </a:rPr>
              <a:t>書類審査を通過した場合、本資料については追加・修正することも可能です。</a:t>
            </a:r>
            <a:endParaRPr lang="en-US" altLang="ja-JP" sz="1200" dirty="0">
              <a:solidFill>
                <a:schemeClr val="tx1"/>
              </a:solidFill>
              <a:latin typeface="BIZ UDゴシック" panose="020B0400000000000000" pitchFamily="49" charset="-128"/>
              <a:ea typeface="BIZ UDゴシック" panose="020B0400000000000000" pitchFamily="49" charset="-128"/>
            </a:endParaRPr>
          </a:p>
          <a:p>
            <a:pPr marL="463550" indent="-285750" algn="l" eaLnBrk="1" hangingPunct="1">
              <a:spcBef>
                <a:spcPts val="0"/>
              </a:spcBef>
              <a:spcAft>
                <a:spcPts val="300"/>
              </a:spcAft>
              <a:buFont typeface="Wingdings" panose="05000000000000000000" pitchFamily="2" charset="2"/>
              <a:buChar char="ü"/>
            </a:pPr>
            <a:r>
              <a:rPr lang="ja-JP" altLang="en-US" sz="1200" dirty="0">
                <a:solidFill>
                  <a:schemeClr val="tx1"/>
                </a:solidFill>
                <a:latin typeface="BIZ UDゴシック" panose="020B0400000000000000" pitchFamily="49" charset="-128"/>
                <a:ea typeface="BIZ UDゴシック" panose="020B0400000000000000" pitchFamily="49" charset="-128"/>
              </a:rPr>
              <a:t>修正方法や修正後の提出方法等の詳細は、書類審査通過者にご連絡いたします。</a:t>
            </a:r>
            <a:endParaRPr lang="en-US" altLang="ja-JP" sz="1200" dirty="0">
              <a:solidFill>
                <a:schemeClr val="tx1"/>
              </a:solidFill>
              <a:latin typeface="BIZ UDゴシック" panose="020B0400000000000000" pitchFamily="49" charset="-128"/>
              <a:ea typeface="BIZ UDゴシック" panose="020B0400000000000000" pitchFamily="49" charset="-128"/>
            </a:endParaRPr>
          </a:p>
        </p:txBody>
      </p:sp>
      <p:sp>
        <p:nvSpPr>
          <p:cNvPr id="5" name="テキスト ボックス 4">
            <a:extLst>
              <a:ext uri="{FF2B5EF4-FFF2-40B4-BE49-F238E27FC236}">
                <a16:creationId xmlns:a16="http://schemas.microsoft.com/office/drawing/2014/main" id="{425B76A9-721D-1BB9-C25D-3BE63021FEA3}"/>
              </a:ext>
            </a:extLst>
          </p:cNvPr>
          <p:cNvSpPr txBox="1"/>
          <p:nvPr/>
        </p:nvSpPr>
        <p:spPr>
          <a:xfrm>
            <a:off x="177823" y="188640"/>
            <a:ext cx="8640960" cy="923330"/>
          </a:xfrm>
          <a:prstGeom prst="rect">
            <a:avLst/>
          </a:prstGeom>
          <a:noFill/>
        </p:spPr>
        <p:txBody>
          <a:bodyPr wrap="square">
            <a:spAutoFit/>
          </a:bodyPr>
          <a:lstStyle/>
          <a:p>
            <a:pPr algn="ctr"/>
            <a:r>
              <a:rPr lang="ja-JP" altLang="en-US" b="1" dirty="0">
                <a:latin typeface="BIZ UDゴシック" panose="020B0400000000000000" pitchFamily="49" charset="-128"/>
                <a:ea typeface="BIZ UDゴシック" panose="020B0400000000000000" pitchFamily="49" charset="-128"/>
              </a:rPr>
              <a:t>大学発新産業創出基金事業</a:t>
            </a:r>
            <a:endParaRPr lang="en-US" altLang="ja-JP" b="1" dirty="0">
              <a:latin typeface="BIZ UDゴシック" panose="020B0400000000000000" pitchFamily="49" charset="-128"/>
              <a:ea typeface="BIZ UDゴシック" panose="020B0400000000000000" pitchFamily="49" charset="-128"/>
            </a:endParaRPr>
          </a:p>
          <a:p>
            <a:pPr algn="ctr"/>
            <a:r>
              <a:rPr lang="ja-JP" altLang="en-US" b="1" dirty="0">
                <a:latin typeface="BIZ UDゴシック" panose="020B0400000000000000" pitchFamily="49" charset="-128"/>
                <a:ea typeface="BIZ UDゴシック" panose="020B0400000000000000" pitchFamily="49" charset="-128"/>
              </a:rPr>
              <a:t>ディープテック・スタートアップ国際展開プログラム 第</a:t>
            </a:r>
            <a:r>
              <a:rPr lang="en-US" altLang="ja-JP" b="1" dirty="0">
                <a:latin typeface="BIZ UDゴシック" panose="020B0400000000000000" pitchFamily="49" charset="-128"/>
                <a:ea typeface="BIZ UDゴシック" panose="020B0400000000000000" pitchFamily="49" charset="-128"/>
              </a:rPr>
              <a:t>4</a:t>
            </a:r>
            <a:r>
              <a:rPr lang="ja-JP" altLang="en-US" b="1" dirty="0">
                <a:latin typeface="BIZ UDゴシック" panose="020B0400000000000000" pitchFamily="49" charset="-128"/>
                <a:ea typeface="BIZ UDゴシック" panose="020B0400000000000000" pitchFamily="49" charset="-128"/>
              </a:rPr>
              <a:t>回公募</a:t>
            </a:r>
            <a:endParaRPr lang="en-US" altLang="ja-JP" b="1" dirty="0">
              <a:latin typeface="BIZ UDゴシック" panose="020B0400000000000000" pitchFamily="49" charset="-128"/>
              <a:ea typeface="BIZ UDゴシック" panose="020B0400000000000000" pitchFamily="49" charset="-128"/>
            </a:endParaRPr>
          </a:p>
          <a:p>
            <a:pPr algn="ctr"/>
            <a:r>
              <a:rPr lang="ja-JP" altLang="en-US" b="1" dirty="0">
                <a:latin typeface="BIZ UDゴシック" panose="020B0400000000000000" pitchFamily="49" charset="-128"/>
                <a:ea typeface="BIZ UDゴシック" panose="020B0400000000000000" pitchFamily="49" charset="-128"/>
              </a:rPr>
              <a:t>ヒアリング審査に係るプレゼンテーション資料 作成要領</a:t>
            </a:r>
            <a:endParaRPr lang="en-US" altLang="ja-JP" b="1" dirty="0">
              <a:latin typeface="BIZ UDゴシック" panose="020B0400000000000000" pitchFamily="49" charset="-128"/>
              <a:ea typeface="BIZ UDゴシック" panose="020B0400000000000000" pitchFamily="49" charset="-128"/>
            </a:endParaRPr>
          </a:p>
        </p:txBody>
      </p:sp>
      <p:sp>
        <p:nvSpPr>
          <p:cNvPr id="6" name="Rectangle 2">
            <a:extLst>
              <a:ext uri="{FF2B5EF4-FFF2-40B4-BE49-F238E27FC236}">
                <a16:creationId xmlns:a16="http://schemas.microsoft.com/office/drawing/2014/main" id="{285BA682-DB89-0DF0-5916-365BC5C73756}"/>
              </a:ext>
            </a:extLst>
          </p:cNvPr>
          <p:cNvSpPr txBox="1">
            <a:spLocks noChangeArrowheads="1"/>
          </p:cNvSpPr>
          <p:nvPr/>
        </p:nvSpPr>
        <p:spPr bwMode="auto">
          <a:xfrm>
            <a:off x="6516216" y="44624"/>
            <a:ext cx="2592288" cy="28865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rtl="0" eaLnBrk="0" fontAlgn="base" hangingPunct="0">
              <a:spcBef>
                <a:spcPct val="0"/>
              </a:spcBef>
              <a:spcAft>
                <a:spcPct val="0"/>
              </a:spcAft>
              <a:defRPr kumimoji="1" sz="44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charset="0"/>
                <a:ea typeface="ＭＳ Ｐゴシック" pitchFamily="50" charset="-128"/>
              </a:defRPr>
            </a:lvl2pPr>
            <a:lvl3pPr algn="ctr" rtl="0" eaLnBrk="0" fontAlgn="base" hangingPunct="0">
              <a:spcBef>
                <a:spcPct val="0"/>
              </a:spcBef>
              <a:spcAft>
                <a:spcPct val="0"/>
              </a:spcAft>
              <a:defRPr kumimoji="1" sz="4400">
                <a:solidFill>
                  <a:schemeClr val="tx2"/>
                </a:solidFill>
                <a:latin typeface="Arial" charset="0"/>
                <a:ea typeface="ＭＳ Ｐゴシック" pitchFamily="50" charset="-128"/>
              </a:defRPr>
            </a:lvl3pPr>
            <a:lvl4pPr algn="ctr" rtl="0" eaLnBrk="0" fontAlgn="base" hangingPunct="0">
              <a:spcBef>
                <a:spcPct val="0"/>
              </a:spcBef>
              <a:spcAft>
                <a:spcPct val="0"/>
              </a:spcAft>
              <a:defRPr kumimoji="1" sz="4400">
                <a:solidFill>
                  <a:schemeClr val="tx2"/>
                </a:solidFill>
                <a:latin typeface="Arial" charset="0"/>
                <a:ea typeface="ＭＳ Ｐゴシック" pitchFamily="50" charset="-128"/>
              </a:defRPr>
            </a:lvl4pPr>
            <a:lvl5pPr algn="ctr" rtl="0" eaLnBrk="0" fontAlgn="base" hangingPunct="0">
              <a:spcBef>
                <a:spcPct val="0"/>
              </a:spcBef>
              <a:spcAft>
                <a:spcPct val="0"/>
              </a:spcAft>
              <a:defRPr kumimoji="1" sz="4400">
                <a:solidFill>
                  <a:schemeClr val="tx2"/>
                </a:solidFill>
                <a:latin typeface="Arial" charset="0"/>
                <a:ea typeface="ＭＳ Ｐゴシック" pitchFamily="50" charset="-128"/>
              </a:defRPr>
            </a:lvl5pPr>
            <a:lvl6pPr marL="457200" algn="ctr" rtl="0" fontAlgn="base">
              <a:spcBef>
                <a:spcPct val="0"/>
              </a:spcBef>
              <a:spcAft>
                <a:spcPct val="0"/>
              </a:spcAft>
              <a:defRPr kumimoji="1" sz="4400">
                <a:solidFill>
                  <a:schemeClr val="tx2"/>
                </a:solidFill>
                <a:latin typeface="Arial" charset="0"/>
                <a:ea typeface="ＭＳ Ｐゴシック" pitchFamily="50" charset="-128"/>
              </a:defRPr>
            </a:lvl6pPr>
            <a:lvl7pPr marL="914400" algn="ctr" rtl="0" fontAlgn="base">
              <a:spcBef>
                <a:spcPct val="0"/>
              </a:spcBef>
              <a:spcAft>
                <a:spcPct val="0"/>
              </a:spcAft>
              <a:defRPr kumimoji="1" sz="4400">
                <a:solidFill>
                  <a:schemeClr val="tx2"/>
                </a:solidFill>
                <a:latin typeface="Arial" charset="0"/>
                <a:ea typeface="ＭＳ Ｐゴシック" pitchFamily="50" charset="-128"/>
              </a:defRPr>
            </a:lvl7pPr>
            <a:lvl8pPr marL="1371600" algn="ctr" rtl="0" fontAlgn="base">
              <a:spcBef>
                <a:spcPct val="0"/>
              </a:spcBef>
              <a:spcAft>
                <a:spcPct val="0"/>
              </a:spcAft>
              <a:defRPr kumimoji="1" sz="4400">
                <a:solidFill>
                  <a:schemeClr val="tx2"/>
                </a:solidFill>
                <a:latin typeface="Arial" charset="0"/>
                <a:ea typeface="ＭＳ Ｐゴシック" pitchFamily="50" charset="-128"/>
              </a:defRPr>
            </a:lvl8pPr>
            <a:lvl9pPr marL="1828800" algn="ctr" rtl="0" fontAlgn="base">
              <a:spcBef>
                <a:spcPct val="0"/>
              </a:spcBef>
              <a:spcAft>
                <a:spcPct val="0"/>
              </a:spcAft>
              <a:defRPr kumimoji="1" sz="4400">
                <a:solidFill>
                  <a:schemeClr val="tx2"/>
                </a:solidFill>
                <a:latin typeface="Arial" charset="0"/>
                <a:ea typeface="ＭＳ Ｐゴシック" pitchFamily="50" charset="-128"/>
              </a:defRPr>
            </a:lvl9pPr>
          </a:lstStyle>
          <a:p>
            <a:pPr algn="l" eaLnBrk="1" hangingPunct="1">
              <a:spcBef>
                <a:spcPts val="0"/>
              </a:spcBef>
              <a:spcAft>
                <a:spcPts val="0"/>
              </a:spcAft>
            </a:pPr>
            <a:r>
              <a:rPr lang="en-US" altLang="ja-JP" sz="1400" b="1" dirty="0">
                <a:solidFill>
                  <a:srgbClr val="0070C0"/>
                </a:solidFill>
                <a:latin typeface="BIZ UDゴシック" panose="020B0400000000000000" pitchFamily="49" charset="-128"/>
                <a:ea typeface="BIZ UDゴシック" panose="020B0400000000000000" pitchFamily="49" charset="-128"/>
              </a:rPr>
              <a:t>※</a:t>
            </a:r>
            <a:r>
              <a:rPr lang="ja-JP" altLang="en-US" sz="1400" b="1" dirty="0">
                <a:solidFill>
                  <a:srgbClr val="0070C0"/>
                </a:solidFill>
                <a:latin typeface="BIZ UDゴシック" panose="020B0400000000000000" pitchFamily="49" charset="-128"/>
                <a:ea typeface="BIZ UDゴシック" panose="020B0400000000000000" pitchFamily="49" charset="-128"/>
              </a:rPr>
              <a:t>このページは削除して提出</a:t>
            </a:r>
            <a:endParaRPr lang="en-US" altLang="ja-JP" sz="1400" b="1" dirty="0">
              <a:solidFill>
                <a:srgbClr val="0070C0"/>
              </a:solidFill>
              <a:latin typeface="BIZ UDゴシック" panose="020B0400000000000000" pitchFamily="49" charset="-128"/>
              <a:ea typeface="BIZ UDゴシック" panose="020B0400000000000000" pitchFamily="49" charset="-128"/>
            </a:endParaRPr>
          </a:p>
        </p:txBody>
      </p:sp>
    </p:spTree>
    <p:extLst>
      <p:ext uri="{BB962C8B-B14F-4D97-AF65-F5344CB8AC3E}">
        <p14:creationId xmlns:p14="http://schemas.microsoft.com/office/powerpoint/2010/main" val="366036888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C484FA4-2DD9-A932-4E66-FBCF2B4D7987}"/>
            </a:ext>
          </a:extLst>
        </p:cNvPr>
        <p:cNvGrpSpPr/>
        <p:nvPr/>
      </p:nvGrpSpPr>
      <p:grpSpPr>
        <a:xfrm>
          <a:off x="0" y="0"/>
          <a:ext cx="0" cy="0"/>
          <a:chOff x="0" y="0"/>
          <a:chExt cx="0" cy="0"/>
        </a:xfrm>
      </p:grpSpPr>
      <p:sp>
        <p:nvSpPr>
          <p:cNvPr id="5" name="Rectangle 1">
            <a:extLst>
              <a:ext uri="{FF2B5EF4-FFF2-40B4-BE49-F238E27FC236}">
                <a16:creationId xmlns:a16="http://schemas.microsoft.com/office/drawing/2014/main" id="{98E07BFB-3FE3-62E3-7E57-D1AF39D596C6}"/>
              </a:ext>
            </a:extLst>
          </p:cNvPr>
          <p:cNvSpPr>
            <a:spLocks noChangeArrowheads="1"/>
          </p:cNvSpPr>
          <p:nvPr/>
        </p:nvSpPr>
        <p:spPr bwMode="auto">
          <a:xfrm>
            <a:off x="356642" y="971436"/>
            <a:ext cx="4612160"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1275">
              <a:defRPr>
                <a:solidFill>
                  <a:schemeClr val="tx1"/>
                </a:solidFill>
                <a:latin typeface="Arial" panose="020B0604020202020204" pitchFamily="34" charset="0"/>
              </a:defRPr>
            </a:lvl1pPr>
            <a:lvl2pPr>
              <a:defRPr>
                <a:solidFill>
                  <a:schemeClr val="tx1"/>
                </a:solidFill>
                <a:latin typeface="Arial" panose="020B0604020202020204" pitchFamily="34" charset="0"/>
              </a:defRPr>
            </a:lvl2pPr>
            <a:lvl3pPr>
              <a:defRPr>
                <a:solidFill>
                  <a:schemeClr val="tx1"/>
                </a:solidFill>
                <a:latin typeface="Arial" panose="020B0604020202020204" pitchFamily="34" charset="0"/>
              </a:defRPr>
            </a:lvl3pPr>
            <a:lvl4pPr>
              <a:defRPr>
                <a:solidFill>
                  <a:schemeClr val="tx1"/>
                </a:solidFill>
                <a:latin typeface="Arial" panose="020B0604020202020204" pitchFamily="34" charset="0"/>
              </a:defRPr>
            </a:lvl4pPr>
            <a:lvl5pPr>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1275" algn="l" defTabSz="914400" rtl="0" eaLnBrk="0" fontAlgn="base" latinLnBrk="0" hangingPunct="0">
              <a:lnSpc>
                <a:spcPct val="100000"/>
              </a:lnSpc>
              <a:spcBef>
                <a:spcPct val="0"/>
              </a:spcBef>
              <a:spcAft>
                <a:spcPct val="0"/>
              </a:spcAft>
              <a:buClrTx/>
              <a:buSzTx/>
              <a:buFontTx/>
              <a:buNone/>
              <a:tabLst/>
            </a:pPr>
            <a:r>
              <a:rPr kumimoji="0" lang="ja-JP" altLang="ja-JP"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a:t>
            </a:r>
            <a:r>
              <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マイルストン（中間時点での達成目標）</a:t>
            </a:r>
            <a:endPar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endParaRPr>
          </a:p>
        </p:txBody>
      </p:sp>
      <p:graphicFrame>
        <p:nvGraphicFramePr>
          <p:cNvPr id="9" name="表 8">
            <a:extLst>
              <a:ext uri="{FF2B5EF4-FFF2-40B4-BE49-F238E27FC236}">
                <a16:creationId xmlns:a16="http://schemas.microsoft.com/office/drawing/2014/main" id="{1F72786E-C1A4-D8D3-8977-1871631967B3}"/>
              </a:ext>
            </a:extLst>
          </p:cNvPr>
          <p:cNvGraphicFramePr>
            <a:graphicFrameLocks noGrp="1"/>
          </p:cNvGraphicFramePr>
          <p:nvPr>
            <p:extLst>
              <p:ext uri="{D42A27DB-BD31-4B8C-83A1-F6EECF244321}">
                <p14:modId xmlns:p14="http://schemas.microsoft.com/office/powerpoint/2010/main" val="4031355233"/>
              </p:ext>
            </p:extLst>
          </p:nvPr>
        </p:nvGraphicFramePr>
        <p:xfrm>
          <a:off x="467544" y="1412776"/>
          <a:ext cx="8319813" cy="4847044"/>
        </p:xfrm>
        <a:graphic>
          <a:graphicData uri="http://schemas.openxmlformats.org/drawingml/2006/table">
            <a:tbl>
              <a:tblPr firstRow="1" bandRow="1">
                <a:tableStyleId>{6E25E649-3F16-4E02-A733-19D2CDBF48F0}</a:tableStyleId>
              </a:tblPr>
              <a:tblGrid>
                <a:gridCol w="936104">
                  <a:extLst>
                    <a:ext uri="{9D8B030D-6E8A-4147-A177-3AD203B41FA5}">
                      <a16:colId xmlns:a16="http://schemas.microsoft.com/office/drawing/2014/main" val="2630903198"/>
                    </a:ext>
                  </a:extLst>
                </a:gridCol>
                <a:gridCol w="3600400">
                  <a:extLst>
                    <a:ext uri="{9D8B030D-6E8A-4147-A177-3AD203B41FA5}">
                      <a16:colId xmlns:a16="http://schemas.microsoft.com/office/drawing/2014/main" val="1583164480"/>
                    </a:ext>
                  </a:extLst>
                </a:gridCol>
                <a:gridCol w="3783309">
                  <a:extLst>
                    <a:ext uri="{9D8B030D-6E8A-4147-A177-3AD203B41FA5}">
                      <a16:colId xmlns:a16="http://schemas.microsoft.com/office/drawing/2014/main" val="1670225471"/>
                    </a:ext>
                  </a:extLst>
                </a:gridCol>
              </a:tblGrid>
              <a:tr h="591103">
                <a:tc>
                  <a:txBody>
                    <a:bodyPr/>
                    <a:lstStyle/>
                    <a:p>
                      <a:r>
                        <a:rPr kumimoji="1" lang="ja-JP" altLang="en-US" sz="1400" dirty="0">
                          <a:latin typeface="BIZ UDゴシック" panose="020B0400000000000000" pitchFamily="49" charset="-128"/>
                          <a:ea typeface="BIZ UDゴシック" panose="020B0400000000000000" pitchFamily="49" charset="-128"/>
                        </a:rPr>
                        <a:t>年度</a:t>
                      </a:r>
                    </a:p>
                  </a:txBody>
                  <a:tcPr/>
                </a:tc>
                <a:tc>
                  <a:txBody>
                    <a:bodyPr/>
                    <a:lstStyle/>
                    <a:p>
                      <a:r>
                        <a:rPr kumimoji="1" lang="ja-JP" altLang="en-US" sz="1400" dirty="0">
                          <a:latin typeface="BIZ UDゴシック" panose="020B0400000000000000" pitchFamily="49" charset="-128"/>
                          <a:ea typeface="BIZ UDゴシック" panose="020B0400000000000000" pitchFamily="49" charset="-128"/>
                        </a:rPr>
                        <a:t>事業開発</a:t>
                      </a:r>
                    </a:p>
                  </a:txBody>
                  <a:tcPr/>
                </a:tc>
                <a:tc>
                  <a:txBody>
                    <a:bodyPr/>
                    <a:lstStyle/>
                    <a:p>
                      <a:r>
                        <a:rPr kumimoji="1" lang="ja-JP" altLang="en-US" sz="1400" dirty="0">
                          <a:latin typeface="BIZ UDゴシック" panose="020B0400000000000000" pitchFamily="49" charset="-128"/>
                          <a:ea typeface="BIZ UDゴシック" panose="020B0400000000000000" pitchFamily="49" charset="-128"/>
                        </a:rPr>
                        <a:t>研究開発</a:t>
                      </a:r>
                    </a:p>
                  </a:txBody>
                  <a:tcPr/>
                </a:tc>
                <a:extLst>
                  <a:ext uri="{0D108BD9-81ED-4DB2-BD59-A6C34878D82A}">
                    <a16:rowId xmlns:a16="http://schemas.microsoft.com/office/drawing/2014/main" val="2149478817"/>
                  </a:ext>
                </a:extLst>
              </a:tr>
              <a:tr h="1418647">
                <a:tc>
                  <a:txBody>
                    <a:bodyPr/>
                    <a:lstStyle/>
                    <a:p>
                      <a:r>
                        <a:rPr kumimoji="1" lang="en-US" altLang="ja-JP" sz="1400" dirty="0">
                          <a:latin typeface="BIZ UDゴシック" panose="020B0400000000000000" pitchFamily="49" charset="-128"/>
                          <a:ea typeface="BIZ UDゴシック" panose="020B0400000000000000" pitchFamily="49" charset="-128"/>
                        </a:rPr>
                        <a:t>2026</a:t>
                      </a:r>
                      <a:endParaRPr kumimoji="1" lang="ja-JP" altLang="en-US" sz="1400" dirty="0">
                        <a:latin typeface="BIZ UDゴシック" panose="020B0400000000000000" pitchFamily="49" charset="-128"/>
                        <a:ea typeface="BIZ UDゴシック" panose="020B0400000000000000" pitchFamily="49" charset="-128"/>
                      </a:endParaRPr>
                    </a:p>
                  </a:txBody>
                  <a:tcPr/>
                </a:tc>
                <a:tc>
                  <a:txBody>
                    <a:bodyPr/>
                    <a:lstStyle/>
                    <a:p>
                      <a:endParaRPr kumimoji="1" lang="ja-JP" altLang="en-US" sz="1400">
                        <a:latin typeface="BIZ UDゴシック" panose="020B0400000000000000" pitchFamily="49" charset="-128"/>
                        <a:ea typeface="BIZ UDゴシック" panose="020B0400000000000000" pitchFamily="49" charset="-128"/>
                      </a:endParaRPr>
                    </a:p>
                  </a:txBody>
                  <a:tcPr/>
                </a:tc>
                <a:tc>
                  <a:txBody>
                    <a:bodyPr/>
                    <a:lstStyle/>
                    <a:p>
                      <a:endParaRPr kumimoji="1" lang="ja-JP" altLang="en-US" sz="1400" dirty="0">
                        <a:latin typeface="BIZ UDゴシック" panose="020B0400000000000000" pitchFamily="49" charset="-128"/>
                        <a:ea typeface="BIZ UDゴシック" panose="020B0400000000000000" pitchFamily="49" charset="-128"/>
                      </a:endParaRPr>
                    </a:p>
                  </a:txBody>
                  <a:tcPr/>
                </a:tc>
                <a:extLst>
                  <a:ext uri="{0D108BD9-81ED-4DB2-BD59-A6C34878D82A}">
                    <a16:rowId xmlns:a16="http://schemas.microsoft.com/office/drawing/2014/main" val="3951258357"/>
                  </a:ext>
                </a:extLst>
              </a:tr>
              <a:tr h="1418647">
                <a:tc>
                  <a:txBody>
                    <a:bodyPr/>
                    <a:lstStyle/>
                    <a:p>
                      <a:r>
                        <a:rPr kumimoji="1" lang="en-US" altLang="ja-JP" sz="1400" dirty="0">
                          <a:latin typeface="BIZ UDゴシック" panose="020B0400000000000000" pitchFamily="49" charset="-128"/>
                          <a:ea typeface="BIZ UDゴシック" panose="020B0400000000000000" pitchFamily="49" charset="-128"/>
                        </a:rPr>
                        <a:t>2027</a:t>
                      </a:r>
                      <a:endParaRPr kumimoji="1" lang="ja-JP" altLang="en-US" sz="1400" dirty="0">
                        <a:latin typeface="BIZ UDゴシック" panose="020B0400000000000000" pitchFamily="49" charset="-128"/>
                        <a:ea typeface="BIZ UDゴシック" panose="020B0400000000000000" pitchFamily="49" charset="-128"/>
                      </a:endParaRPr>
                    </a:p>
                  </a:txBody>
                  <a:tcPr/>
                </a:tc>
                <a:tc>
                  <a:txBody>
                    <a:bodyPr/>
                    <a:lstStyle/>
                    <a:p>
                      <a:endParaRPr kumimoji="1" lang="ja-JP" altLang="en-US" sz="1400">
                        <a:latin typeface="BIZ UDゴシック" panose="020B0400000000000000" pitchFamily="49" charset="-128"/>
                        <a:ea typeface="BIZ UDゴシック" panose="020B0400000000000000" pitchFamily="49" charset="-128"/>
                      </a:endParaRPr>
                    </a:p>
                  </a:txBody>
                  <a:tcPr/>
                </a:tc>
                <a:tc>
                  <a:txBody>
                    <a:bodyPr/>
                    <a:lstStyle/>
                    <a:p>
                      <a:endParaRPr kumimoji="1" lang="ja-JP" altLang="en-US" sz="1400">
                        <a:latin typeface="BIZ UDゴシック" panose="020B0400000000000000" pitchFamily="49" charset="-128"/>
                        <a:ea typeface="BIZ UDゴシック" panose="020B0400000000000000" pitchFamily="49" charset="-128"/>
                      </a:endParaRPr>
                    </a:p>
                  </a:txBody>
                  <a:tcPr/>
                </a:tc>
                <a:extLst>
                  <a:ext uri="{0D108BD9-81ED-4DB2-BD59-A6C34878D82A}">
                    <a16:rowId xmlns:a16="http://schemas.microsoft.com/office/drawing/2014/main" val="4170898038"/>
                  </a:ext>
                </a:extLst>
              </a:tr>
              <a:tr h="1418647">
                <a:tc>
                  <a:txBody>
                    <a:bodyPr/>
                    <a:lstStyle/>
                    <a:p>
                      <a:r>
                        <a:rPr kumimoji="1" lang="en-US" altLang="ja-JP" sz="1400" dirty="0">
                          <a:latin typeface="BIZ UDゴシック" panose="020B0400000000000000" pitchFamily="49" charset="-128"/>
                          <a:ea typeface="BIZ UDゴシック" panose="020B0400000000000000" pitchFamily="49" charset="-128"/>
                        </a:rPr>
                        <a:t>2028</a:t>
                      </a:r>
                      <a:endParaRPr kumimoji="1" lang="ja-JP" altLang="en-US" sz="1400" dirty="0">
                        <a:latin typeface="BIZ UDゴシック" panose="020B0400000000000000" pitchFamily="49" charset="-128"/>
                        <a:ea typeface="BIZ UDゴシック" panose="020B0400000000000000" pitchFamily="49" charset="-128"/>
                      </a:endParaRPr>
                    </a:p>
                  </a:txBody>
                  <a:tcPr/>
                </a:tc>
                <a:tc>
                  <a:txBody>
                    <a:bodyPr/>
                    <a:lstStyle/>
                    <a:p>
                      <a:endParaRPr kumimoji="1" lang="ja-JP" altLang="en-US" sz="1400" dirty="0">
                        <a:latin typeface="BIZ UDゴシック" panose="020B0400000000000000" pitchFamily="49" charset="-128"/>
                        <a:ea typeface="BIZ UDゴシック" panose="020B0400000000000000" pitchFamily="49" charset="-128"/>
                      </a:endParaRPr>
                    </a:p>
                  </a:txBody>
                  <a:tcPr/>
                </a:tc>
                <a:tc>
                  <a:txBody>
                    <a:bodyPr/>
                    <a:lstStyle/>
                    <a:p>
                      <a:endParaRPr kumimoji="1" lang="ja-JP" altLang="en-US" sz="1400" dirty="0">
                        <a:latin typeface="BIZ UDゴシック" panose="020B0400000000000000" pitchFamily="49" charset="-128"/>
                        <a:ea typeface="BIZ UDゴシック" panose="020B0400000000000000" pitchFamily="49" charset="-128"/>
                      </a:endParaRPr>
                    </a:p>
                  </a:txBody>
                  <a:tcPr/>
                </a:tc>
                <a:extLst>
                  <a:ext uri="{0D108BD9-81ED-4DB2-BD59-A6C34878D82A}">
                    <a16:rowId xmlns:a16="http://schemas.microsoft.com/office/drawing/2014/main" val="1835070183"/>
                  </a:ext>
                </a:extLst>
              </a:tr>
            </a:tbl>
          </a:graphicData>
        </a:graphic>
      </p:graphicFrame>
      <p:sp>
        <p:nvSpPr>
          <p:cNvPr id="2" name="タイトル 5">
            <a:extLst>
              <a:ext uri="{FF2B5EF4-FFF2-40B4-BE49-F238E27FC236}">
                <a16:creationId xmlns:a16="http://schemas.microsoft.com/office/drawing/2014/main" id="{6D1A3C88-7CC6-7D1A-889B-9A0CB017B835}"/>
              </a:ext>
            </a:extLst>
          </p:cNvPr>
          <p:cNvSpPr txBox="1">
            <a:spLocks/>
          </p:cNvSpPr>
          <p:nvPr/>
        </p:nvSpPr>
        <p:spPr bwMode="auto">
          <a:xfrm>
            <a:off x="216000" y="72000"/>
            <a:ext cx="8712000" cy="100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36000" tIns="36000" rIns="36000" bIns="36000" numCol="1" anchor="ctr" anchorCtr="0" compatLnSpc="1">
            <a:prstTxWarp prst="textNoShape">
              <a:avLst/>
            </a:prstTxWarp>
          </a:bodyPr>
          <a:lstStyle>
            <a:lvl1pPr algn="ctr" rtl="0" eaLnBrk="0" fontAlgn="base" hangingPunct="0">
              <a:spcBef>
                <a:spcPct val="0"/>
              </a:spcBef>
              <a:spcAft>
                <a:spcPct val="0"/>
              </a:spcAft>
              <a:defRPr kumimoji="1" sz="3600" b="1" kern="1200">
                <a:solidFill>
                  <a:schemeClr val="tx1"/>
                </a:solidFill>
                <a:latin typeface="BIZ UDゴシック" panose="020B0400000000000000" pitchFamily="49" charset="-128"/>
                <a:ea typeface="BIZ UDゴシック" panose="020B0400000000000000" pitchFamily="49" charset="-128"/>
                <a:cs typeface="+mj-cs"/>
              </a:defRPr>
            </a:lvl1pPr>
            <a:lvl2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2pPr>
            <a:lvl3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3pPr>
            <a:lvl4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4pPr>
            <a:lvl5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5pPr>
            <a:lvl6pPr marL="457200" algn="ctr" rtl="0" fontAlgn="base">
              <a:spcBef>
                <a:spcPct val="0"/>
              </a:spcBef>
              <a:spcAft>
                <a:spcPct val="0"/>
              </a:spcAft>
              <a:defRPr kumimoji="1" sz="4400">
                <a:solidFill>
                  <a:schemeClr val="tx1"/>
                </a:solidFill>
                <a:latin typeface="Calibri" pitchFamily="34" charset="0"/>
                <a:ea typeface="ＭＳ Ｐゴシック" charset="-128"/>
              </a:defRPr>
            </a:lvl6pPr>
            <a:lvl7pPr marL="914400" algn="ctr" rtl="0" fontAlgn="base">
              <a:spcBef>
                <a:spcPct val="0"/>
              </a:spcBef>
              <a:spcAft>
                <a:spcPct val="0"/>
              </a:spcAft>
              <a:defRPr kumimoji="1" sz="4400">
                <a:solidFill>
                  <a:schemeClr val="tx1"/>
                </a:solidFill>
                <a:latin typeface="Calibri" pitchFamily="34" charset="0"/>
                <a:ea typeface="ＭＳ Ｐゴシック" charset="-128"/>
              </a:defRPr>
            </a:lvl7pPr>
            <a:lvl8pPr marL="1371600" algn="ctr" rtl="0" fontAlgn="base">
              <a:spcBef>
                <a:spcPct val="0"/>
              </a:spcBef>
              <a:spcAft>
                <a:spcPct val="0"/>
              </a:spcAft>
              <a:defRPr kumimoji="1" sz="4400">
                <a:solidFill>
                  <a:schemeClr val="tx1"/>
                </a:solidFill>
                <a:latin typeface="Calibri" pitchFamily="34" charset="0"/>
                <a:ea typeface="ＭＳ Ｐゴシック" charset="-128"/>
              </a:defRPr>
            </a:lvl8pPr>
            <a:lvl9pPr marL="1828800" algn="ctr" rtl="0" fontAlgn="base">
              <a:spcBef>
                <a:spcPct val="0"/>
              </a:spcBef>
              <a:spcAft>
                <a:spcPct val="0"/>
              </a:spcAft>
              <a:defRPr kumimoji="1" sz="4400">
                <a:solidFill>
                  <a:schemeClr val="tx1"/>
                </a:solidFill>
                <a:latin typeface="Calibri" pitchFamily="34" charset="0"/>
                <a:ea typeface="ＭＳ Ｐゴシック" charset="-128"/>
              </a:defRPr>
            </a:lvl9pPr>
          </a:lstStyle>
          <a:p>
            <a:pPr algn="l"/>
            <a:r>
              <a:rPr lang="en-US" altLang="ja-JP" dirty="0"/>
              <a:t>3.</a:t>
            </a:r>
            <a:r>
              <a:rPr lang="ja-JP" altLang="en-US" dirty="0"/>
              <a:t>課題終了時の達成目標、マイルストン</a:t>
            </a:r>
          </a:p>
        </p:txBody>
      </p:sp>
      <p:sp>
        <p:nvSpPr>
          <p:cNvPr id="3" name="正方形/長方形 2">
            <a:extLst>
              <a:ext uri="{FF2B5EF4-FFF2-40B4-BE49-F238E27FC236}">
                <a16:creationId xmlns:a16="http://schemas.microsoft.com/office/drawing/2014/main" id="{9E59189A-7ED8-5E82-EBFE-A95A34DD374D}"/>
              </a:ext>
            </a:extLst>
          </p:cNvPr>
          <p:cNvSpPr/>
          <p:nvPr/>
        </p:nvSpPr>
        <p:spPr>
          <a:xfrm>
            <a:off x="5539287" y="4918550"/>
            <a:ext cx="3384376" cy="1341269"/>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申請書 様式</a:t>
            </a:r>
            <a:r>
              <a:rPr kumimoji="1" lang="en-US" altLang="ja-JP" sz="1600" dirty="0">
                <a:latin typeface="BIZ UDPゴシック" panose="020B0400000000000000" pitchFamily="50" charset="-128"/>
                <a:ea typeface="BIZ UDPゴシック" panose="020B0400000000000000" pitchFamily="50" charset="-128"/>
              </a:rPr>
              <a:t>1</a:t>
            </a:r>
            <a:r>
              <a:rPr kumimoji="1" lang="ja-JP" altLang="en-US" sz="1600" dirty="0">
                <a:latin typeface="BIZ UDPゴシック" panose="020B0400000000000000" pitchFamily="50" charset="-128"/>
                <a:ea typeface="BIZ UDPゴシック" panose="020B0400000000000000" pitchFamily="50" charset="-128"/>
              </a:rPr>
              <a:t>を基に各年度のマイルストンを記載してください。</a:t>
            </a:r>
            <a:endParaRPr kumimoji="1" lang="en-US" altLang="ja-JP" sz="1600"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マイルストンは</a:t>
            </a:r>
            <a:r>
              <a:rPr kumimoji="1" lang="ja-JP" altLang="en-US" sz="1600" b="1" dirty="0">
                <a:solidFill>
                  <a:srgbClr val="FF0000"/>
                </a:solidFill>
                <a:latin typeface="BIZ UDPゴシック" panose="020B0400000000000000" pitchFamily="50" charset="-128"/>
                <a:ea typeface="BIZ UDPゴシック" panose="020B0400000000000000" pitchFamily="50" charset="-128"/>
              </a:rPr>
              <a:t>具体的・定量的に記載</a:t>
            </a:r>
            <a:r>
              <a:rPr kumimoji="1" lang="ja-JP" altLang="en-US" sz="1600" dirty="0">
                <a:latin typeface="BIZ UDPゴシック" panose="020B0400000000000000" pitchFamily="50" charset="-128"/>
                <a:ea typeface="BIZ UDPゴシック" panose="020B0400000000000000" pitchFamily="50" charset="-128"/>
              </a:rPr>
              <a:t>してください。</a:t>
            </a:r>
            <a:endParaRPr kumimoji="1" lang="en-US" altLang="ja-JP" sz="1600" dirty="0">
              <a:latin typeface="BIZ UDPゴシック" panose="020B0400000000000000" pitchFamily="50" charset="-128"/>
              <a:ea typeface="BIZ UDPゴシック" panose="020B0400000000000000" pitchFamily="50" charset="-128"/>
            </a:endParaRPr>
          </a:p>
        </p:txBody>
      </p:sp>
      <p:sp>
        <p:nvSpPr>
          <p:cNvPr id="4" name="スライド番号プレースホルダー 4">
            <a:extLst>
              <a:ext uri="{FF2B5EF4-FFF2-40B4-BE49-F238E27FC236}">
                <a16:creationId xmlns:a16="http://schemas.microsoft.com/office/drawing/2014/main" id="{87CC14DC-BF5A-7F7A-F274-4B60C3C44DC6}"/>
              </a:ext>
            </a:extLst>
          </p:cNvPr>
          <p:cNvSpPr>
            <a:spLocks noGrp="1"/>
          </p:cNvSpPr>
          <p:nvPr>
            <p:ph type="sldNum" sz="quarter" idx="12"/>
          </p:nvPr>
        </p:nvSpPr>
        <p:spPr>
          <a:xfrm>
            <a:off x="8208000" y="6408000"/>
            <a:ext cx="864000" cy="360000"/>
          </a:xfrm>
        </p:spPr>
        <p:txBody>
          <a:bodyPr/>
          <a:lstStyle/>
          <a:p>
            <a:fld id="{6EA0F54A-AE54-4B19-AED3-B029E6BEBDAE}" type="slidenum">
              <a:rPr lang="ja-JP" altLang="en-US" smtClean="0"/>
              <a:pPr/>
              <a:t>10</a:t>
            </a:fld>
            <a:endParaRPr lang="ja-JP" altLang="en-US" dirty="0"/>
          </a:p>
        </p:txBody>
      </p:sp>
    </p:spTree>
    <p:extLst>
      <p:ext uri="{BB962C8B-B14F-4D97-AF65-F5344CB8AC3E}">
        <p14:creationId xmlns:p14="http://schemas.microsoft.com/office/powerpoint/2010/main" val="150159799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a:extLst>
              <a:ext uri="{FF2B5EF4-FFF2-40B4-BE49-F238E27FC236}">
                <a16:creationId xmlns:a16="http://schemas.microsoft.com/office/drawing/2014/main" id="{D04F8403-CBAB-97C1-2588-D254BB2514BE}"/>
              </a:ext>
            </a:extLst>
          </p:cNvPr>
          <p:cNvSpPr>
            <a:spLocks noGrp="1"/>
          </p:cNvSpPr>
          <p:nvPr>
            <p:ph type="title"/>
          </p:nvPr>
        </p:nvSpPr>
        <p:spPr/>
        <p:txBody>
          <a:bodyPr/>
          <a:lstStyle/>
          <a:p>
            <a:pPr algn="l"/>
            <a:r>
              <a:rPr lang="en-US" altLang="ja-JP" dirty="0"/>
              <a:t>4.</a:t>
            </a:r>
            <a:r>
              <a:rPr lang="ja-JP" altLang="en-US" dirty="0"/>
              <a:t>年度毎の</a:t>
            </a:r>
            <a:r>
              <a:rPr kumimoji="1" lang="ja-JP" altLang="en-US" sz="3600" dirty="0"/>
              <a:t>事業開発計画</a:t>
            </a:r>
            <a:endParaRPr lang="ja-JP" altLang="en-US" dirty="0"/>
          </a:p>
        </p:txBody>
      </p:sp>
      <p:sp>
        <p:nvSpPr>
          <p:cNvPr id="5" name="スライド番号プレースホルダー 4">
            <a:extLst>
              <a:ext uri="{FF2B5EF4-FFF2-40B4-BE49-F238E27FC236}">
                <a16:creationId xmlns:a16="http://schemas.microsoft.com/office/drawing/2014/main" id="{AC46B2CD-C74A-082C-E2C7-6FC61603747D}"/>
              </a:ext>
            </a:extLst>
          </p:cNvPr>
          <p:cNvSpPr>
            <a:spLocks noGrp="1"/>
          </p:cNvSpPr>
          <p:nvPr>
            <p:ph type="sldNum" sz="quarter" idx="12"/>
          </p:nvPr>
        </p:nvSpPr>
        <p:spPr/>
        <p:txBody>
          <a:bodyPr/>
          <a:lstStyle/>
          <a:p>
            <a:fld id="{6EA0F54A-AE54-4B19-AED3-B029E6BEBDAE}" type="slidenum">
              <a:rPr lang="ja-JP" altLang="en-US" smtClean="0"/>
              <a:pPr/>
              <a:t>11</a:t>
            </a:fld>
            <a:endParaRPr lang="ja-JP" altLang="en-US"/>
          </a:p>
        </p:txBody>
      </p:sp>
      <p:sp>
        <p:nvSpPr>
          <p:cNvPr id="2" name="正方形/長方形 1">
            <a:extLst>
              <a:ext uri="{FF2B5EF4-FFF2-40B4-BE49-F238E27FC236}">
                <a16:creationId xmlns:a16="http://schemas.microsoft.com/office/drawing/2014/main" id="{FA44CB5E-01C4-86A7-48C4-043071BC2A14}"/>
              </a:ext>
            </a:extLst>
          </p:cNvPr>
          <p:cNvSpPr/>
          <p:nvPr/>
        </p:nvSpPr>
        <p:spPr>
          <a:xfrm>
            <a:off x="5539287" y="4869160"/>
            <a:ext cx="3384376" cy="161049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申請書 様式</a:t>
            </a:r>
            <a:r>
              <a:rPr kumimoji="1" lang="en-US" altLang="ja-JP" sz="1600" dirty="0">
                <a:latin typeface="BIZ UDPゴシック" panose="020B0400000000000000" pitchFamily="50" charset="-128"/>
                <a:ea typeface="BIZ UDPゴシック" panose="020B0400000000000000" pitchFamily="50" charset="-128"/>
              </a:rPr>
              <a:t>1</a:t>
            </a:r>
            <a:r>
              <a:rPr kumimoji="1" lang="ja-JP" altLang="en-US" sz="1600" dirty="0">
                <a:latin typeface="BIZ UDPゴシック" panose="020B0400000000000000" pitchFamily="50" charset="-128"/>
                <a:ea typeface="BIZ UDPゴシック" panose="020B0400000000000000" pitchFamily="50" charset="-128"/>
              </a:rPr>
              <a:t>を基に各年度の事業開発計画を分かり易く、ポイントを絞って記載してください。</a:t>
            </a:r>
            <a:endParaRPr kumimoji="1" lang="en-US" altLang="ja-JP" sz="1600"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国際展開に向けた取り組みについても記載してください。</a:t>
            </a:r>
            <a:endParaRPr kumimoji="1" lang="en-US" altLang="ja-JP" sz="1600"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35165804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a:extLst>
              <a:ext uri="{FF2B5EF4-FFF2-40B4-BE49-F238E27FC236}">
                <a16:creationId xmlns:a16="http://schemas.microsoft.com/office/drawing/2014/main" id="{D04F8403-CBAB-97C1-2588-D254BB2514BE}"/>
              </a:ext>
            </a:extLst>
          </p:cNvPr>
          <p:cNvSpPr>
            <a:spLocks noGrp="1"/>
          </p:cNvSpPr>
          <p:nvPr>
            <p:ph type="title"/>
          </p:nvPr>
        </p:nvSpPr>
        <p:spPr/>
        <p:txBody>
          <a:bodyPr/>
          <a:lstStyle/>
          <a:p>
            <a:pPr algn="l"/>
            <a:r>
              <a:rPr lang="en-US" altLang="ja-JP" dirty="0"/>
              <a:t>5.</a:t>
            </a:r>
            <a:r>
              <a:rPr lang="ja-JP" altLang="en-US" dirty="0"/>
              <a:t>年度毎の</a:t>
            </a:r>
            <a:r>
              <a:rPr kumimoji="1" lang="ja-JP" altLang="en-US" sz="3600" dirty="0"/>
              <a:t>研究開発計画</a:t>
            </a:r>
            <a:endParaRPr lang="ja-JP" altLang="en-US" dirty="0"/>
          </a:p>
        </p:txBody>
      </p:sp>
      <p:sp>
        <p:nvSpPr>
          <p:cNvPr id="5" name="スライド番号プレースホルダー 4">
            <a:extLst>
              <a:ext uri="{FF2B5EF4-FFF2-40B4-BE49-F238E27FC236}">
                <a16:creationId xmlns:a16="http://schemas.microsoft.com/office/drawing/2014/main" id="{AC46B2CD-C74A-082C-E2C7-6FC61603747D}"/>
              </a:ext>
            </a:extLst>
          </p:cNvPr>
          <p:cNvSpPr>
            <a:spLocks noGrp="1"/>
          </p:cNvSpPr>
          <p:nvPr>
            <p:ph type="sldNum" sz="quarter" idx="12"/>
          </p:nvPr>
        </p:nvSpPr>
        <p:spPr/>
        <p:txBody>
          <a:bodyPr/>
          <a:lstStyle/>
          <a:p>
            <a:fld id="{6EA0F54A-AE54-4B19-AED3-B029E6BEBDAE}" type="slidenum">
              <a:rPr lang="ja-JP" altLang="en-US" smtClean="0"/>
              <a:pPr/>
              <a:t>12</a:t>
            </a:fld>
            <a:endParaRPr lang="ja-JP" altLang="en-US"/>
          </a:p>
        </p:txBody>
      </p:sp>
      <p:sp>
        <p:nvSpPr>
          <p:cNvPr id="3" name="正方形/長方形 2">
            <a:extLst>
              <a:ext uri="{FF2B5EF4-FFF2-40B4-BE49-F238E27FC236}">
                <a16:creationId xmlns:a16="http://schemas.microsoft.com/office/drawing/2014/main" id="{CB38E83D-035C-41BF-B492-C4AFE8F45B48}"/>
              </a:ext>
            </a:extLst>
          </p:cNvPr>
          <p:cNvSpPr/>
          <p:nvPr/>
        </p:nvSpPr>
        <p:spPr>
          <a:xfrm>
            <a:off x="5539287" y="5301208"/>
            <a:ext cx="3384376" cy="1178445"/>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申請書 様式</a:t>
            </a:r>
            <a:r>
              <a:rPr kumimoji="1" lang="en-US" altLang="ja-JP" sz="1600" dirty="0">
                <a:latin typeface="BIZ UDPゴシック" panose="020B0400000000000000" pitchFamily="50" charset="-128"/>
                <a:ea typeface="BIZ UDPゴシック" panose="020B0400000000000000" pitchFamily="50" charset="-128"/>
              </a:rPr>
              <a:t>1</a:t>
            </a:r>
            <a:r>
              <a:rPr kumimoji="1" lang="ja-JP" altLang="en-US" sz="1600" dirty="0">
                <a:latin typeface="BIZ UDPゴシック" panose="020B0400000000000000" pitchFamily="50" charset="-128"/>
                <a:ea typeface="BIZ UDPゴシック" panose="020B0400000000000000" pitchFamily="50" charset="-128"/>
              </a:rPr>
              <a:t>を基に各年度毎の技術計画を分かり易く、ポイントを絞って記載してください。</a:t>
            </a:r>
            <a:endParaRPr kumimoji="1" lang="en-US" altLang="ja-JP" sz="1600"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3837612801"/>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a:extLst>
              <a:ext uri="{FF2B5EF4-FFF2-40B4-BE49-F238E27FC236}">
                <a16:creationId xmlns:a16="http://schemas.microsoft.com/office/drawing/2014/main" id="{D04F8403-CBAB-97C1-2588-D254BB2514BE}"/>
              </a:ext>
            </a:extLst>
          </p:cNvPr>
          <p:cNvSpPr>
            <a:spLocks noGrp="1"/>
          </p:cNvSpPr>
          <p:nvPr>
            <p:ph type="title"/>
          </p:nvPr>
        </p:nvSpPr>
        <p:spPr/>
        <p:txBody>
          <a:bodyPr/>
          <a:lstStyle/>
          <a:p>
            <a:pPr algn="l"/>
            <a:r>
              <a:rPr lang="en-US" altLang="ja-JP" dirty="0"/>
              <a:t>6.</a:t>
            </a:r>
            <a:r>
              <a:rPr kumimoji="1" lang="ja-JP" altLang="en-US" sz="3600" dirty="0"/>
              <a:t>課題推進工程表</a:t>
            </a:r>
            <a:endParaRPr lang="ja-JP" altLang="en-US" dirty="0"/>
          </a:p>
        </p:txBody>
      </p:sp>
      <p:sp>
        <p:nvSpPr>
          <p:cNvPr id="5" name="スライド番号プレースホルダー 4">
            <a:extLst>
              <a:ext uri="{FF2B5EF4-FFF2-40B4-BE49-F238E27FC236}">
                <a16:creationId xmlns:a16="http://schemas.microsoft.com/office/drawing/2014/main" id="{AC46B2CD-C74A-082C-E2C7-6FC61603747D}"/>
              </a:ext>
            </a:extLst>
          </p:cNvPr>
          <p:cNvSpPr>
            <a:spLocks noGrp="1"/>
          </p:cNvSpPr>
          <p:nvPr>
            <p:ph type="sldNum" sz="quarter" idx="12"/>
          </p:nvPr>
        </p:nvSpPr>
        <p:spPr/>
        <p:txBody>
          <a:bodyPr/>
          <a:lstStyle/>
          <a:p>
            <a:fld id="{6EA0F54A-AE54-4B19-AED3-B029E6BEBDAE}" type="slidenum">
              <a:rPr lang="ja-JP" altLang="en-US" smtClean="0"/>
              <a:pPr/>
              <a:t>13</a:t>
            </a:fld>
            <a:endParaRPr lang="ja-JP" altLang="en-US"/>
          </a:p>
        </p:txBody>
      </p:sp>
      <p:sp>
        <p:nvSpPr>
          <p:cNvPr id="2" name="正方形/長方形 1">
            <a:extLst>
              <a:ext uri="{FF2B5EF4-FFF2-40B4-BE49-F238E27FC236}">
                <a16:creationId xmlns:a16="http://schemas.microsoft.com/office/drawing/2014/main" id="{5F83420D-D621-64ED-F4E1-F7A1DBDA016B}"/>
              </a:ext>
            </a:extLst>
          </p:cNvPr>
          <p:cNvSpPr/>
          <p:nvPr/>
        </p:nvSpPr>
        <p:spPr>
          <a:xfrm>
            <a:off x="5539287" y="5589240"/>
            <a:ext cx="3384376" cy="890413"/>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申請書 様式</a:t>
            </a:r>
            <a:r>
              <a:rPr kumimoji="1" lang="en-US" altLang="ja-JP" sz="1600" dirty="0">
                <a:latin typeface="BIZ UDPゴシック" panose="020B0400000000000000" pitchFamily="50" charset="-128"/>
                <a:ea typeface="BIZ UDPゴシック" panose="020B0400000000000000" pitchFamily="50" charset="-128"/>
              </a:rPr>
              <a:t>1</a:t>
            </a:r>
            <a:r>
              <a:rPr kumimoji="1" lang="ja-JP" altLang="en-US" sz="1600" dirty="0">
                <a:latin typeface="BIZ UDPゴシック" panose="020B0400000000000000" pitchFamily="50" charset="-128"/>
                <a:ea typeface="BIZ UDPゴシック" panose="020B0400000000000000" pitchFamily="50" charset="-128"/>
              </a:rPr>
              <a:t>を基に記載してください。</a:t>
            </a:r>
            <a:endParaRPr kumimoji="1" lang="en-US" altLang="ja-JP" sz="1600"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427276507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AEF77A02-4F56-EBA6-4289-FE54900EA67B}"/>
              </a:ext>
            </a:extLst>
          </p:cNvPr>
          <p:cNvSpPr>
            <a:spLocks noGrp="1"/>
          </p:cNvSpPr>
          <p:nvPr>
            <p:ph type="sldNum" sz="quarter" idx="12"/>
          </p:nvPr>
        </p:nvSpPr>
        <p:spPr/>
        <p:txBody>
          <a:bodyPr/>
          <a:lstStyle/>
          <a:p>
            <a:fld id="{38BF277F-AF62-4A0B-8F75-75FA3B3D670D}" type="slidenum">
              <a:rPr lang="ja-JP" altLang="en-US" smtClean="0"/>
              <a:pPr/>
              <a:t>14</a:t>
            </a:fld>
            <a:endParaRPr lang="ja-JP" altLang="en-US" dirty="0"/>
          </a:p>
        </p:txBody>
      </p:sp>
      <p:graphicFrame>
        <p:nvGraphicFramePr>
          <p:cNvPr id="6" name="表 5">
            <a:extLst>
              <a:ext uri="{FF2B5EF4-FFF2-40B4-BE49-F238E27FC236}">
                <a16:creationId xmlns:a16="http://schemas.microsoft.com/office/drawing/2014/main" id="{04DC76A1-9625-3990-0D71-E77506190C1D}"/>
              </a:ext>
            </a:extLst>
          </p:cNvPr>
          <p:cNvGraphicFramePr>
            <a:graphicFrameLocks noGrp="1"/>
          </p:cNvGraphicFramePr>
          <p:nvPr>
            <p:extLst>
              <p:ext uri="{D42A27DB-BD31-4B8C-83A1-F6EECF244321}">
                <p14:modId xmlns:p14="http://schemas.microsoft.com/office/powerpoint/2010/main" val="2883937677"/>
              </p:ext>
            </p:extLst>
          </p:nvPr>
        </p:nvGraphicFramePr>
        <p:xfrm>
          <a:off x="395536" y="1394147"/>
          <a:ext cx="8424936" cy="2592000"/>
        </p:xfrm>
        <a:graphic>
          <a:graphicData uri="http://schemas.openxmlformats.org/drawingml/2006/table">
            <a:tbl>
              <a:tblPr/>
              <a:tblGrid>
                <a:gridCol w="1386382">
                  <a:extLst>
                    <a:ext uri="{9D8B030D-6E8A-4147-A177-3AD203B41FA5}">
                      <a16:colId xmlns:a16="http://schemas.microsoft.com/office/drawing/2014/main" val="1700894462"/>
                    </a:ext>
                  </a:extLst>
                </a:gridCol>
                <a:gridCol w="1493938">
                  <a:extLst>
                    <a:ext uri="{9D8B030D-6E8A-4147-A177-3AD203B41FA5}">
                      <a16:colId xmlns:a16="http://schemas.microsoft.com/office/drawing/2014/main" val="1825881378"/>
                    </a:ext>
                  </a:extLst>
                </a:gridCol>
                <a:gridCol w="1152128">
                  <a:extLst>
                    <a:ext uri="{9D8B030D-6E8A-4147-A177-3AD203B41FA5}">
                      <a16:colId xmlns:a16="http://schemas.microsoft.com/office/drawing/2014/main" val="1520228353"/>
                    </a:ext>
                  </a:extLst>
                </a:gridCol>
                <a:gridCol w="4392488">
                  <a:extLst>
                    <a:ext uri="{9D8B030D-6E8A-4147-A177-3AD203B41FA5}">
                      <a16:colId xmlns:a16="http://schemas.microsoft.com/office/drawing/2014/main" val="1358443187"/>
                    </a:ext>
                  </a:extLst>
                </a:gridCol>
              </a:tblGrid>
              <a:tr h="216000">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研究機関名</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費目</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金額</a:t>
                      </a:r>
                      <a:endPar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endParaRP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主な用途</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extLst>
                  <a:ext uri="{0D108BD9-81ED-4DB2-BD59-A6C34878D82A}">
                    <a16:rowId xmlns:a16="http://schemas.microsoft.com/office/drawing/2014/main" val="3282774474"/>
                  </a:ext>
                </a:extLst>
              </a:tr>
              <a:tr h="216000">
                <a:tc rowSpan="5">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□□大学</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Ⅰ</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物品費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28399350"/>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Ⅱ</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旅費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51225178"/>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Ⅲ</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人件費・謝金</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46399401"/>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Ⅳ</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その他</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963138335"/>
                  </a:ext>
                </a:extLst>
              </a:tr>
              <a:tr h="216000">
                <a:tc vMerge="1">
                  <a:txBody>
                    <a:bodyPr/>
                    <a:lstStyle/>
                    <a:p>
                      <a:endParaRPr kumimoji="1" lang="ja-JP" altLang="en-US"/>
                    </a:p>
                  </a:txBody>
                  <a:tcPr>
                    <a:lnT w="28575" cap="flat" cmpd="sng" algn="ctr">
                      <a:solidFill>
                        <a:schemeClr val="tx1"/>
                      </a:solidFill>
                      <a:prstDash val="solid"/>
                      <a:round/>
                      <a:headEnd type="none" w="med" len="med"/>
                      <a:tailEnd type="none" w="med" len="med"/>
                    </a:lnT>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小計</a:t>
                      </a:r>
                    </a:p>
                  </a:txBody>
                  <a:tcPr marL="36000" marR="72000" marT="0" marB="0" anchor="ctr">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18535075"/>
                  </a:ext>
                </a:extLst>
              </a:tr>
              <a:tr h="216000">
                <a:tc rowSpan="5">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▽▽ベンチャーキャピタル</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Ⅰ</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物品費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53528109"/>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Ⅱ</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旅費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185654503"/>
                  </a:ext>
                </a:extLst>
              </a:tr>
              <a:tr h="216000">
                <a:tc vMerge="1">
                  <a:txBody>
                    <a:bodyPr/>
                    <a:lstStyle/>
                    <a:p>
                      <a:endParaRPr kumimoji="1" lang="ja-JP" altLang="en-US"/>
                    </a:p>
                  </a:txBody>
                  <a:tcPr/>
                </a:tc>
                <a:tc>
                  <a:txBody>
                    <a:bodyPr/>
                    <a:lstStyle/>
                    <a:p>
                      <a:pPr algn="l" fontAlgn="ctr"/>
                      <a:r>
                        <a:rPr lang="en-US" altLang="ja-JP" sz="1200" b="0" i="0" u="none" strike="noStrike">
                          <a:solidFill>
                            <a:srgbClr val="000000"/>
                          </a:solidFill>
                          <a:effectLst/>
                          <a:latin typeface="BIZ UDゴシック" panose="020B0400000000000000" pitchFamily="49" charset="-128"/>
                          <a:ea typeface="BIZ UDゴシック" panose="020B0400000000000000" pitchFamily="49" charset="-128"/>
                        </a:rPr>
                        <a:t>Ⅲ</a:t>
                      </a: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人件費・謝金</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99176272"/>
                  </a:ext>
                </a:extLst>
              </a:tr>
              <a:tr h="216000">
                <a:tc vMerge="1">
                  <a:txBody>
                    <a:bodyPr/>
                    <a:lstStyle/>
                    <a:p>
                      <a:endParaRPr kumimoji="1" lang="ja-JP" altLang="en-US"/>
                    </a:p>
                  </a:txBody>
                  <a:tcPr/>
                </a:tc>
                <a:tc>
                  <a:txBody>
                    <a:bodyPr/>
                    <a:lstStyle/>
                    <a:p>
                      <a:pPr algn="l" fontAlgn="ctr"/>
                      <a:r>
                        <a:rPr lang="en-US" altLang="ja-JP" sz="1200" b="0" i="0" u="none" strike="noStrike">
                          <a:solidFill>
                            <a:srgbClr val="000000"/>
                          </a:solidFill>
                          <a:effectLst/>
                          <a:latin typeface="BIZ UDゴシック" panose="020B0400000000000000" pitchFamily="49" charset="-128"/>
                          <a:ea typeface="BIZ UDゴシック" panose="020B0400000000000000" pitchFamily="49" charset="-128"/>
                        </a:rPr>
                        <a:t>Ⅳ</a:t>
                      </a: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その他</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84761491"/>
                  </a:ext>
                </a:extLst>
              </a:tr>
              <a:tr h="216000">
                <a:tc vMerge="1">
                  <a:txBody>
                    <a:bodyPr/>
                    <a:lstStyle/>
                    <a:p>
                      <a:endParaRPr kumimoji="1" lang="ja-JP" altLang="en-US"/>
                    </a:p>
                  </a:txBody>
                  <a:tcPr>
                    <a:lnT w="28575" cap="flat" cmpd="sng" algn="ctr">
                      <a:solidFill>
                        <a:schemeClr val="tx1"/>
                      </a:solidFill>
                      <a:prstDash val="solid"/>
                      <a:round/>
                      <a:headEnd type="none" w="med" len="med"/>
                      <a:tailEnd type="none" w="med" len="med"/>
                    </a:lnT>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小計</a:t>
                      </a:r>
                    </a:p>
                  </a:txBody>
                  <a:tcPr marL="36000" marR="72000" marT="0" marB="0" anchor="ctr">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03245529"/>
                  </a:ext>
                </a:extLst>
              </a:tr>
              <a:tr h="216000">
                <a:tc gridSpan="2">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合計</a:t>
                      </a:r>
                    </a:p>
                  </a:txBody>
                  <a:tcPr marL="36000" marR="72000" marT="0"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hMerge="1">
                  <a:txBody>
                    <a:bodyPr/>
                    <a:lstStyle/>
                    <a:p>
                      <a:pPr algn="l" fontAlgn="ctr"/>
                      <a:endPar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endParaRPr>
                    </a:p>
                  </a:txBody>
                  <a:tcPr marL="5840" marR="5840" marT="584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58441049"/>
                  </a:ext>
                </a:extLst>
              </a:tr>
            </a:tbl>
          </a:graphicData>
        </a:graphic>
      </p:graphicFrame>
      <p:sp>
        <p:nvSpPr>
          <p:cNvPr id="7" name="四角形吹き出し 10">
            <a:extLst>
              <a:ext uri="{FF2B5EF4-FFF2-40B4-BE49-F238E27FC236}">
                <a16:creationId xmlns:a16="http://schemas.microsoft.com/office/drawing/2014/main" id="{77A47083-92A0-F5E4-9B07-FF5DF0D03FCA}"/>
              </a:ext>
            </a:extLst>
          </p:cNvPr>
          <p:cNvSpPr/>
          <p:nvPr/>
        </p:nvSpPr>
        <p:spPr>
          <a:xfrm>
            <a:off x="467544" y="4183055"/>
            <a:ext cx="2808312" cy="709538"/>
          </a:xfrm>
          <a:prstGeom prst="wedgeRectCallout">
            <a:avLst>
              <a:gd name="adj1" fmla="val -32306"/>
              <a:gd name="adj2" fmla="val -127534"/>
            </a:avLst>
          </a:prstGeom>
          <a:solidFill>
            <a:schemeClr val="bg1"/>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pPr fontAlgn="auto">
              <a:spcBef>
                <a:spcPts val="0"/>
              </a:spcBef>
              <a:spcAft>
                <a:spcPts val="0"/>
              </a:spcAft>
              <a:defRPr/>
            </a:pPr>
            <a:r>
              <a:rPr lang="ja-JP" altLang="en-US" sz="1400" dirty="0">
                <a:solidFill>
                  <a:schemeClr val="tx1"/>
                </a:solidFill>
                <a:latin typeface="BIZ UDPゴシック" panose="020B0400000000000000" pitchFamily="50" charset="-128"/>
                <a:ea typeface="BIZ UDPゴシック" panose="020B0400000000000000" pitchFamily="50" charset="-128"/>
              </a:rPr>
              <a:t>適宜、研究機関の追加をお願いします。</a:t>
            </a:r>
          </a:p>
        </p:txBody>
      </p:sp>
      <p:sp>
        <p:nvSpPr>
          <p:cNvPr id="5" name="テキスト ボックス 4">
            <a:extLst>
              <a:ext uri="{FF2B5EF4-FFF2-40B4-BE49-F238E27FC236}">
                <a16:creationId xmlns:a16="http://schemas.microsoft.com/office/drawing/2014/main" id="{44773F3D-3DB0-DC7A-018F-7EE70B69D8C8}"/>
              </a:ext>
            </a:extLst>
          </p:cNvPr>
          <p:cNvSpPr txBox="1"/>
          <p:nvPr/>
        </p:nvSpPr>
        <p:spPr>
          <a:xfrm>
            <a:off x="6588224" y="1089908"/>
            <a:ext cx="2232248" cy="276999"/>
          </a:xfrm>
          <a:prstGeom prst="rect">
            <a:avLst/>
          </a:prstGeom>
          <a:noFill/>
        </p:spPr>
        <p:txBody>
          <a:bodyPr wrap="square" rtlCol="0">
            <a:spAutoFit/>
          </a:bodyPr>
          <a:lstStyle/>
          <a:p>
            <a:pPr algn="ctr"/>
            <a:r>
              <a:rPr kumimoji="1" lang="ja-JP" altLang="en-US" sz="1200" dirty="0">
                <a:latin typeface="BIZ UDゴシック" panose="020B0400000000000000" pitchFamily="49" charset="-128"/>
                <a:ea typeface="BIZ UDゴシック" panose="020B0400000000000000" pitchFamily="49" charset="-128"/>
              </a:rPr>
              <a:t>（単位：百万円、直接経費）</a:t>
            </a:r>
          </a:p>
        </p:txBody>
      </p:sp>
      <p:sp>
        <p:nvSpPr>
          <p:cNvPr id="9" name="正方形/長方形 8">
            <a:extLst>
              <a:ext uri="{FF2B5EF4-FFF2-40B4-BE49-F238E27FC236}">
                <a16:creationId xmlns:a16="http://schemas.microsoft.com/office/drawing/2014/main" id="{D21BE88B-608E-9F41-A8FA-A1A6BC4E7E96}"/>
              </a:ext>
            </a:extLst>
          </p:cNvPr>
          <p:cNvSpPr/>
          <p:nvPr/>
        </p:nvSpPr>
        <p:spPr>
          <a:xfrm>
            <a:off x="4788024" y="4892594"/>
            <a:ext cx="4135639" cy="1875172"/>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solidFill>
                  <a:schemeClr val="tx1"/>
                </a:solidFill>
                <a:latin typeface="BIZ UDPゴシック" panose="020B0400000000000000" pitchFamily="50" charset="-128"/>
                <a:ea typeface="BIZ UDPゴシック" panose="020B0400000000000000" pitchFamily="50" charset="-128"/>
              </a:rPr>
              <a:t>申請書 様式</a:t>
            </a:r>
            <a:r>
              <a:rPr lang="en-US" altLang="ja-JP" sz="1600" dirty="0">
                <a:solidFill>
                  <a:schemeClr val="tx1"/>
                </a:solidFill>
                <a:latin typeface="BIZ UDPゴシック" panose="020B0400000000000000" pitchFamily="50" charset="-128"/>
                <a:ea typeface="BIZ UDPゴシック" panose="020B0400000000000000" pitchFamily="50" charset="-128"/>
              </a:rPr>
              <a:t>2</a:t>
            </a:r>
            <a:r>
              <a:rPr lang="ja-JP" altLang="en-US" sz="1600" dirty="0">
                <a:solidFill>
                  <a:schemeClr val="tx1"/>
                </a:solidFill>
                <a:latin typeface="BIZ UDPゴシック" panose="020B0400000000000000" pitchFamily="50" charset="-128"/>
                <a:ea typeface="BIZ UDPゴシック" panose="020B0400000000000000" pitchFamily="50" charset="-128"/>
              </a:rPr>
              <a:t>を基に各年度の予算の内訳を記載してください</a:t>
            </a:r>
            <a:r>
              <a:rPr kumimoji="1" lang="ja-JP" altLang="en-US" sz="1600" dirty="0">
                <a:latin typeface="BIZ UDPゴシック" panose="020B0400000000000000" pitchFamily="50" charset="-128"/>
                <a:ea typeface="BIZ UDPゴシック" panose="020B0400000000000000" pitchFamily="50" charset="-128"/>
              </a:rPr>
              <a:t>。</a:t>
            </a:r>
            <a:endParaRPr kumimoji="1" lang="en-US" altLang="ja-JP" sz="1600"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委託研究開発費の主な使途が分かるように記載してください。</a:t>
            </a:r>
            <a:endParaRPr kumimoji="1" lang="en-US" altLang="ja-JP" sz="1600"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申請額が</a:t>
            </a:r>
            <a:r>
              <a:rPr kumimoji="1" lang="en-US" altLang="ja-JP" sz="1600" dirty="0">
                <a:latin typeface="BIZ UDPゴシック" panose="020B0400000000000000" pitchFamily="50" charset="-128"/>
                <a:ea typeface="BIZ UDPゴシック" panose="020B0400000000000000" pitchFamily="50" charset="-128"/>
              </a:rPr>
              <a:t>3</a:t>
            </a:r>
            <a:r>
              <a:rPr kumimoji="1" lang="ja-JP" altLang="en-US" sz="1600" dirty="0">
                <a:latin typeface="BIZ UDPゴシック" panose="020B0400000000000000" pitchFamily="50" charset="-128"/>
                <a:ea typeface="BIZ UDPゴシック" panose="020B0400000000000000" pitchFamily="50" charset="-128"/>
              </a:rPr>
              <a:t>億円（直接経費）を超える場合、その理由、根拠、妥当性についても記載してください。</a:t>
            </a:r>
            <a:endParaRPr kumimoji="1" lang="en-US" altLang="ja-JP" sz="1600" dirty="0">
              <a:latin typeface="BIZ UDPゴシック" panose="020B0400000000000000" pitchFamily="50" charset="-128"/>
              <a:ea typeface="BIZ UDPゴシック" panose="020B0400000000000000" pitchFamily="50" charset="-128"/>
            </a:endParaRPr>
          </a:p>
        </p:txBody>
      </p:sp>
      <p:sp>
        <p:nvSpPr>
          <p:cNvPr id="11" name="タイトル 5">
            <a:extLst>
              <a:ext uri="{FF2B5EF4-FFF2-40B4-BE49-F238E27FC236}">
                <a16:creationId xmlns:a16="http://schemas.microsoft.com/office/drawing/2014/main" id="{C3C38399-ADEC-0CF3-BACE-F9AB668B193C}"/>
              </a:ext>
            </a:extLst>
          </p:cNvPr>
          <p:cNvSpPr>
            <a:spLocks noGrp="1"/>
          </p:cNvSpPr>
          <p:nvPr>
            <p:ph type="title"/>
          </p:nvPr>
        </p:nvSpPr>
        <p:spPr>
          <a:xfrm>
            <a:off x="216000" y="72000"/>
            <a:ext cx="8712000" cy="1008000"/>
          </a:xfrm>
        </p:spPr>
        <p:txBody>
          <a:bodyPr/>
          <a:lstStyle/>
          <a:p>
            <a:pPr algn="l"/>
            <a:r>
              <a:rPr lang="en-US" altLang="ja-JP" dirty="0"/>
              <a:t>7.</a:t>
            </a:r>
            <a:r>
              <a:rPr kumimoji="1" lang="ja-JP" altLang="en-US" sz="3600" dirty="0"/>
              <a:t>委託研究開発費の概要</a:t>
            </a:r>
            <a:endParaRPr lang="ja-JP" altLang="en-US" dirty="0"/>
          </a:p>
        </p:txBody>
      </p:sp>
      <p:sp>
        <p:nvSpPr>
          <p:cNvPr id="13" name="四角形吹き出し 10">
            <a:extLst>
              <a:ext uri="{FF2B5EF4-FFF2-40B4-BE49-F238E27FC236}">
                <a16:creationId xmlns:a16="http://schemas.microsoft.com/office/drawing/2014/main" id="{B629487F-DC7D-537F-BC65-07FA381362B5}"/>
              </a:ext>
            </a:extLst>
          </p:cNvPr>
          <p:cNvSpPr/>
          <p:nvPr/>
        </p:nvSpPr>
        <p:spPr>
          <a:xfrm>
            <a:off x="3491880" y="2420888"/>
            <a:ext cx="5431783" cy="1998093"/>
          </a:xfrm>
          <a:prstGeom prst="wedgeRectCallout">
            <a:avLst>
              <a:gd name="adj1" fmla="val -12499"/>
              <a:gd name="adj2" fmla="val -82303"/>
            </a:avLst>
          </a:prstGeom>
          <a:solidFill>
            <a:schemeClr val="bg1"/>
          </a:solidFill>
          <a:ln w="190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anchor="ctr"/>
          <a:lstStyle/>
          <a:p>
            <a:r>
              <a:rPr kumimoji="1" lang="ja-JP" altLang="en-US" sz="1400" dirty="0">
                <a:solidFill>
                  <a:schemeClr val="tx1"/>
                </a:solidFill>
                <a:latin typeface="BIZ UDゴシック" panose="020B0400000000000000" pitchFamily="49" charset="-128"/>
                <a:ea typeface="BIZ UDゴシック" panose="020B0400000000000000" pitchFamily="49" charset="-128"/>
              </a:rPr>
              <a:t>計画・工程に対して、委託研究開発費を用いた実施内容や予算の概要が分かるように記載してください。</a:t>
            </a:r>
            <a:endParaRPr kumimoji="1" lang="en-US" altLang="ja-JP" sz="1400" dirty="0">
              <a:solidFill>
                <a:schemeClr val="tx1"/>
              </a:solidFill>
              <a:latin typeface="BIZ UDゴシック" panose="020B0400000000000000" pitchFamily="49" charset="-128"/>
              <a:ea typeface="BIZ UDゴシック" panose="020B0400000000000000" pitchFamily="49" charset="-128"/>
            </a:endParaRPr>
          </a:p>
          <a:p>
            <a:r>
              <a:rPr kumimoji="1" lang="en-US" altLang="ja-JP" sz="1400" dirty="0">
                <a:solidFill>
                  <a:srgbClr val="0070C0"/>
                </a:solidFill>
                <a:latin typeface="BIZ UDゴシック" panose="020B0400000000000000" pitchFamily="49" charset="-128"/>
                <a:ea typeface="BIZ UDゴシック" panose="020B0400000000000000" pitchFamily="49" charset="-128"/>
              </a:rPr>
              <a:t>(</a:t>
            </a:r>
            <a:r>
              <a:rPr kumimoji="1" lang="ja-JP" altLang="en-US" sz="1400" dirty="0">
                <a:solidFill>
                  <a:srgbClr val="0070C0"/>
                </a:solidFill>
                <a:latin typeface="BIZ UDゴシック" panose="020B0400000000000000" pitchFamily="49" charset="-128"/>
                <a:ea typeface="BIZ UDゴシック" panose="020B0400000000000000" pitchFamily="49" charset="-128"/>
              </a:rPr>
              <a:t>記載例</a:t>
            </a:r>
            <a:r>
              <a:rPr kumimoji="1" lang="en-US" altLang="ja-JP" sz="1400" dirty="0">
                <a:solidFill>
                  <a:srgbClr val="0070C0"/>
                </a:solidFill>
                <a:latin typeface="BIZ UDゴシック" panose="020B0400000000000000" pitchFamily="49" charset="-128"/>
                <a:ea typeface="BIZ UDゴシック" panose="020B0400000000000000" pitchFamily="49" charset="-128"/>
              </a:rPr>
              <a:t>)</a:t>
            </a:r>
          </a:p>
          <a:p>
            <a:r>
              <a:rPr kumimoji="1" lang="ja-JP" altLang="en-US" sz="1400" dirty="0">
                <a:solidFill>
                  <a:srgbClr val="0070C0"/>
                </a:solidFill>
                <a:latin typeface="BIZ UDゴシック" panose="020B0400000000000000" pitchFamily="49" charset="-128"/>
                <a:ea typeface="BIZ UDゴシック" panose="020B0400000000000000" pitchFamily="49" charset="-128"/>
              </a:rPr>
              <a:t>・〇〇の非臨床試験（サルを用いた有効性確認外注費 </a:t>
            </a:r>
            <a:r>
              <a:rPr kumimoji="1" lang="en-US" altLang="ja-JP" sz="1400" dirty="0">
                <a:solidFill>
                  <a:srgbClr val="0070C0"/>
                </a:solidFill>
                <a:latin typeface="BIZ UDゴシック" panose="020B0400000000000000" pitchFamily="49" charset="-128"/>
                <a:ea typeface="BIZ UDゴシック" panose="020B0400000000000000" pitchFamily="49" charset="-128"/>
              </a:rPr>
              <a:t>20</a:t>
            </a:r>
            <a:r>
              <a:rPr kumimoji="1" lang="ja-JP" altLang="en-US" sz="1400" dirty="0">
                <a:solidFill>
                  <a:srgbClr val="0070C0"/>
                </a:solidFill>
                <a:latin typeface="BIZ UDゴシック" panose="020B0400000000000000" pitchFamily="49" charset="-128"/>
                <a:ea typeface="BIZ UDゴシック" panose="020B0400000000000000" pitchFamily="49" charset="-128"/>
              </a:rPr>
              <a:t>百万円）</a:t>
            </a:r>
            <a:endParaRPr kumimoji="1" lang="en-US" altLang="ja-JP" sz="1400" dirty="0">
              <a:solidFill>
                <a:srgbClr val="0070C0"/>
              </a:solidFill>
              <a:latin typeface="BIZ UDゴシック" panose="020B0400000000000000" pitchFamily="49" charset="-128"/>
              <a:ea typeface="BIZ UDゴシック" panose="020B0400000000000000" pitchFamily="49" charset="-128"/>
            </a:endParaRPr>
          </a:p>
          <a:p>
            <a:pPr marL="176213" indent="-176213"/>
            <a:r>
              <a:rPr kumimoji="1" lang="ja-JP" altLang="en-US" sz="1400" dirty="0">
                <a:solidFill>
                  <a:srgbClr val="0070C0"/>
                </a:solidFill>
                <a:latin typeface="BIZ UDゴシック" panose="020B0400000000000000" pitchFamily="49" charset="-128"/>
                <a:ea typeface="BIZ UDゴシック" panose="020B0400000000000000" pitchFamily="49" charset="-128"/>
              </a:rPr>
              <a:t>・△△の化合物合成（〇〇装置 </a:t>
            </a:r>
            <a:r>
              <a:rPr kumimoji="1" lang="en-US" altLang="ja-JP" sz="1400" dirty="0">
                <a:solidFill>
                  <a:srgbClr val="0070C0"/>
                </a:solidFill>
                <a:latin typeface="BIZ UDゴシック" panose="020B0400000000000000" pitchFamily="49" charset="-128"/>
                <a:ea typeface="BIZ UDゴシック" panose="020B0400000000000000" pitchFamily="49" charset="-128"/>
              </a:rPr>
              <a:t>10</a:t>
            </a:r>
            <a:r>
              <a:rPr kumimoji="1" lang="ja-JP" altLang="en-US" sz="1400" dirty="0">
                <a:solidFill>
                  <a:srgbClr val="0070C0"/>
                </a:solidFill>
                <a:latin typeface="BIZ UDゴシック" panose="020B0400000000000000" pitchFamily="49" charset="-128"/>
                <a:ea typeface="BIZ UDゴシック" panose="020B0400000000000000" pitchFamily="49" charset="-128"/>
              </a:rPr>
              <a:t>百万円、関連試薬費 </a:t>
            </a:r>
            <a:r>
              <a:rPr kumimoji="1" lang="en-US" altLang="ja-JP" sz="1400" dirty="0">
                <a:solidFill>
                  <a:srgbClr val="0070C0"/>
                </a:solidFill>
                <a:latin typeface="BIZ UDゴシック" panose="020B0400000000000000" pitchFamily="49" charset="-128"/>
                <a:ea typeface="BIZ UDゴシック" panose="020B0400000000000000" pitchFamily="49" charset="-128"/>
              </a:rPr>
              <a:t>5</a:t>
            </a:r>
            <a:r>
              <a:rPr kumimoji="1" lang="ja-JP" altLang="en-US" sz="1400" dirty="0">
                <a:solidFill>
                  <a:srgbClr val="0070C0"/>
                </a:solidFill>
                <a:latin typeface="BIZ UDゴシック" panose="020B0400000000000000" pitchFamily="49" charset="-128"/>
                <a:ea typeface="BIZ UDゴシック" panose="020B0400000000000000" pitchFamily="49" charset="-128"/>
              </a:rPr>
              <a:t>百万円）</a:t>
            </a:r>
            <a:endParaRPr kumimoji="1" lang="en-US" altLang="ja-JP" sz="1400" dirty="0">
              <a:solidFill>
                <a:srgbClr val="0070C0"/>
              </a:solidFill>
              <a:latin typeface="BIZ UDゴシック" panose="020B0400000000000000" pitchFamily="49" charset="-128"/>
              <a:ea typeface="BIZ UDゴシック" panose="020B0400000000000000" pitchFamily="49" charset="-128"/>
            </a:endParaRPr>
          </a:p>
          <a:p>
            <a:r>
              <a:rPr kumimoji="1" lang="ja-JP" altLang="en-US" sz="1400" dirty="0">
                <a:solidFill>
                  <a:srgbClr val="0070C0"/>
                </a:solidFill>
                <a:latin typeface="BIZ UDゴシック" panose="020B0400000000000000" pitchFamily="49" charset="-128"/>
                <a:ea typeface="BIZ UDゴシック" panose="020B0400000000000000" pitchFamily="49" charset="-128"/>
              </a:rPr>
              <a:t>・□□の市場調査（調査外注費、</a:t>
            </a:r>
            <a:r>
              <a:rPr kumimoji="1" lang="en-US" altLang="ja-JP" sz="1400" dirty="0">
                <a:solidFill>
                  <a:srgbClr val="0070C0"/>
                </a:solidFill>
                <a:latin typeface="BIZ UDゴシック" panose="020B0400000000000000" pitchFamily="49" charset="-128"/>
                <a:ea typeface="BIZ UDゴシック" panose="020B0400000000000000" pitchFamily="49" charset="-128"/>
              </a:rPr>
              <a:t>5</a:t>
            </a:r>
            <a:r>
              <a:rPr kumimoji="1" lang="ja-JP" altLang="en-US" sz="1400" dirty="0">
                <a:solidFill>
                  <a:srgbClr val="0070C0"/>
                </a:solidFill>
                <a:latin typeface="BIZ UDゴシック" panose="020B0400000000000000" pitchFamily="49" charset="-128"/>
                <a:ea typeface="BIZ UDゴシック" panose="020B0400000000000000" pitchFamily="49" charset="-128"/>
              </a:rPr>
              <a:t>百万円）</a:t>
            </a:r>
            <a:endParaRPr kumimoji="1" lang="en-US" altLang="ja-JP" sz="1400" dirty="0">
              <a:solidFill>
                <a:srgbClr val="0070C0"/>
              </a:solidFill>
              <a:latin typeface="BIZ UDゴシック" panose="020B0400000000000000" pitchFamily="49" charset="-128"/>
              <a:ea typeface="BIZ UDゴシック" panose="020B0400000000000000" pitchFamily="49" charset="-128"/>
            </a:endParaRPr>
          </a:p>
          <a:p>
            <a:pPr marL="176213" indent="-176213"/>
            <a:r>
              <a:rPr kumimoji="1" lang="ja-JP" altLang="en-US" sz="1400" dirty="0">
                <a:solidFill>
                  <a:srgbClr val="0070C0"/>
                </a:solidFill>
                <a:latin typeface="BIZ UDゴシック" panose="020B0400000000000000" pitchFamily="49" charset="-128"/>
                <a:ea typeface="BIZ UDゴシック" panose="020B0400000000000000" pitchFamily="49" charset="-128"/>
              </a:rPr>
              <a:t>・〇〇に関する情報収集（〇〇学会参加費 </a:t>
            </a:r>
            <a:r>
              <a:rPr kumimoji="1" lang="en-US" altLang="ja-JP" sz="1400" dirty="0">
                <a:solidFill>
                  <a:srgbClr val="0070C0"/>
                </a:solidFill>
                <a:latin typeface="BIZ UDゴシック" panose="020B0400000000000000" pitchFamily="49" charset="-128"/>
                <a:ea typeface="BIZ UDゴシック" panose="020B0400000000000000" pitchFamily="49" charset="-128"/>
              </a:rPr>
              <a:t>2</a:t>
            </a:r>
            <a:r>
              <a:rPr kumimoji="1" lang="ja-JP" altLang="en-US" sz="1400" dirty="0">
                <a:solidFill>
                  <a:srgbClr val="0070C0"/>
                </a:solidFill>
                <a:latin typeface="BIZ UDゴシック" panose="020B0400000000000000" pitchFamily="49" charset="-128"/>
                <a:ea typeface="BIZ UDゴシック" panose="020B0400000000000000" pitchFamily="49" charset="-128"/>
              </a:rPr>
              <a:t>百万円、</a:t>
            </a:r>
            <a:r>
              <a:rPr kumimoji="1" lang="en-US" altLang="ja-JP" sz="1400" dirty="0">
                <a:solidFill>
                  <a:srgbClr val="0070C0"/>
                </a:solidFill>
                <a:latin typeface="BIZ UDゴシック" panose="020B0400000000000000" pitchFamily="49" charset="-128"/>
                <a:ea typeface="BIZ UDゴシック" panose="020B0400000000000000" pitchFamily="49" charset="-128"/>
              </a:rPr>
              <a:t>KOL</a:t>
            </a:r>
            <a:r>
              <a:rPr kumimoji="1" lang="ja-JP" altLang="en-US" sz="1400" dirty="0">
                <a:solidFill>
                  <a:srgbClr val="0070C0"/>
                </a:solidFill>
                <a:latin typeface="BIZ UDゴシック" panose="020B0400000000000000" pitchFamily="49" charset="-128"/>
                <a:ea typeface="BIZ UDゴシック" panose="020B0400000000000000" pitchFamily="49" charset="-128"/>
              </a:rPr>
              <a:t>インタビュー </a:t>
            </a:r>
            <a:r>
              <a:rPr kumimoji="1" lang="en-US" altLang="ja-JP" sz="1400" dirty="0">
                <a:solidFill>
                  <a:srgbClr val="0070C0"/>
                </a:solidFill>
                <a:latin typeface="BIZ UDゴシック" panose="020B0400000000000000" pitchFamily="49" charset="-128"/>
                <a:ea typeface="BIZ UDゴシック" panose="020B0400000000000000" pitchFamily="49" charset="-128"/>
              </a:rPr>
              <a:t>1</a:t>
            </a:r>
            <a:r>
              <a:rPr kumimoji="1" lang="ja-JP" altLang="en-US" sz="1400" dirty="0">
                <a:solidFill>
                  <a:srgbClr val="0070C0"/>
                </a:solidFill>
                <a:latin typeface="BIZ UDゴシック" panose="020B0400000000000000" pitchFamily="49" charset="-128"/>
                <a:ea typeface="BIZ UDゴシック" panose="020B0400000000000000" pitchFamily="49" charset="-128"/>
              </a:rPr>
              <a:t>百万円）</a:t>
            </a:r>
            <a:endParaRPr kumimoji="1" lang="en-US" altLang="ja-JP" sz="1400" dirty="0">
              <a:solidFill>
                <a:srgbClr val="0070C0"/>
              </a:solidFill>
              <a:latin typeface="BIZ UDゴシック" panose="020B0400000000000000" pitchFamily="49" charset="-128"/>
              <a:ea typeface="BIZ UDゴシック" panose="020B0400000000000000" pitchFamily="49" charset="-128"/>
            </a:endParaRPr>
          </a:p>
        </p:txBody>
      </p:sp>
      <p:sp>
        <p:nvSpPr>
          <p:cNvPr id="2" name="Rectangle 1">
            <a:extLst>
              <a:ext uri="{FF2B5EF4-FFF2-40B4-BE49-F238E27FC236}">
                <a16:creationId xmlns:a16="http://schemas.microsoft.com/office/drawing/2014/main" id="{5ED8CB38-E592-57E9-EFD5-B4BBB302A8FC}"/>
              </a:ext>
            </a:extLst>
          </p:cNvPr>
          <p:cNvSpPr>
            <a:spLocks noChangeArrowheads="1"/>
          </p:cNvSpPr>
          <p:nvPr/>
        </p:nvSpPr>
        <p:spPr bwMode="auto">
          <a:xfrm>
            <a:off x="356642" y="971436"/>
            <a:ext cx="138050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1275">
              <a:defRPr>
                <a:solidFill>
                  <a:schemeClr val="tx1"/>
                </a:solidFill>
                <a:latin typeface="Arial" panose="020B0604020202020204" pitchFamily="34" charset="0"/>
              </a:defRPr>
            </a:lvl1pPr>
            <a:lvl2pPr>
              <a:defRPr>
                <a:solidFill>
                  <a:schemeClr val="tx1"/>
                </a:solidFill>
                <a:latin typeface="Arial" panose="020B0604020202020204" pitchFamily="34" charset="0"/>
              </a:defRPr>
            </a:lvl2pPr>
            <a:lvl3pPr>
              <a:defRPr>
                <a:solidFill>
                  <a:schemeClr val="tx1"/>
                </a:solidFill>
                <a:latin typeface="Arial" panose="020B0604020202020204" pitchFamily="34" charset="0"/>
              </a:defRPr>
            </a:lvl3pPr>
            <a:lvl4pPr>
              <a:defRPr>
                <a:solidFill>
                  <a:schemeClr val="tx1"/>
                </a:solidFill>
                <a:latin typeface="Arial" panose="020B0604020202020204" pitchFamily="34" charset="0"/>
              </a:defRPr>
            </a:lvl4pPr>
            <a:lvl5pPr>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1275" algn="l" defTabSz="914400" rtl="0" eaLnBrk="0" fontAlgn="base" latinLnBrk="0" hangingPunct="0">
              <a:lnSpc>
                <a:spcPct val="100000"/>
              </a:lnSpc>
              <a:spcBef>
                <a:spcPct val="0"/>
              </a:spcBef>
              <a:spcAft>
                <a:spcPct val="0"/>
              </a:spcAft>
              <a:buClrTx/>
              <a:buSzTx/>
              <a:buFontTx/>
              <a:buNone/>
              <a:tabLst/>
            </a:pPr>
            <a:r>
              <a:rPr kumimoji="0" lang="ja-JP" altLang="ja-JP"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a:t>
            </a:r>
            <a:r>
              <a:rPr kumimoji="0" lang="en-US" altLang="ja-JP"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2026</a:t>
            </a:r>
            <a:r>
              <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年度</a:t>
            </a:r>
            <a:endPar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endParaRPr>
          </a:p>
        </p:txBody>
      </p:sp>
    </p:spTree>
    <p:extLst>
      <p:ext uri="{BB962C8B-B14F-4D97-AF65-F5344CB8AC3E}">
        <p14:creationId xmlns:p14="http://schemas.microsoft.com/office/powerpoint/2010/main" val="11768134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BA872EEB-627F-4D5C-6DD9-B5C041E04CD9}"/>
            </a:ext>
          </a:extLst>
        </p:cNvPr>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476CFAC1-8F8A-3617-61C7-1FE7A0675063}"/>
              </a:ext>
            </a:extLst>
          </p:cNvPr>
          <p:cNvSpPr>
            <a:spLocks noGrp="1"/>
          </p:cNvSpPr>
          <p:nvPr>
            <p:ph type="sldNum" sz="quarter" idx="12"/>
          </p:nvPr>
        </p:nvSpPr>
        <p:spPr/>
        <p:txBody>
          <a:bodyPr/>
          <a:lstStyle/>
          <a:p>
            <a:fld id="{38BF277F-AF62-4A0B-8F75-75FA3B3D670D}" type="slidenum">
              <a:rPr lang="ja-JP" altLang="en-US" smtClean="0"/>
              <a:pPr/>
              <a:t>15</a:t>
            </a:fld>
            <a:endParaRPr lang="ja-JP" altLang="en-US" dirty="0"/>
          </a:p>
        </p:txBody>
      </p:sp>
      <p:graphicFrame>
        <p:nvGraphicFramePr>
          <p:cNvPr id="6" name="表 5">
            <a:extLst>
              <a:ext uri="{FF2B5EF4-FFF2-40B4-BE49-F238E27FC236}">
                <a16:creationId xmlns:a16="http://schemas.microsoft.com/office/drawing/2014/main" id="{3FF68FE6-CD49-5403-771B-CB5BB81D5735}"/>
              </a:ext>
            </a:extLst>
          </p:cNvPr>
          <p:cNvGraphicFramePr>
            <a:graphicFrameLocks noGrp="1"/>
          </p:cNvGraphicFramePr>
          <p:nvPr>
            <p:extLst>
              <p:ext uri="{D42A27DB-BD31-4B8C-83A1-F6EECF244321}">
                <p14:modId xmlns:p14="http://schemas.microsoft.com/office/powerpoint/2010/main" val="1503200104"/>
              </p:ext>
            </p:extLst>
          </p:nvPr>
        </p:nvGraphicFramePr>
        <p:xfrm>
          <a:off x="395536" y="1394147"/>
          <a:ext cx="8424936" cy="2592000"/>
        </p:xfrm>
        <a:graphic>
          <a:graphicData uri="http://schemas.openxmlformats.org/drawingml/2006/table">
            <a:tbl>
              <a:tblPr/>
              <a:tblGrid>
                <a:gridCol w="1386382">
                  <a:extLst>
                    <a:ext uri="{9D8B030D-6E8A-4147-A177-3AD203B41FA5}">
                      <a16:colId xmlns:a16="http://schemas.microsoft.com/office/drawing/2014/main" val="1700894462"/>
                    </a:ext>
                  </a:extLst>
                </a:gridCol>
                <a:gridCol w="1493938">
                  <a:extLst>
                    <a:ext uri="{9D8B030D-6E8A-4147-A177-3AD203B41FA5}">
                      <a16:colId xmlns:a16="http://schemas.microsoft.com/office/drawing/2014/main" val="1825881378"/>
                    </a:ext>
                  </a:extLst>
                </a:gridCol>
                <a:gridCol w="1152128">
                  <a:extLst>
                    <a:ext uri="{9D8B030D-6E8A-4147-A177-3AD203B41FA5}">
                      <a16:colId xmlns:a16="http://schemas.microsoft.com/office/drawing/2014/main" val="1520228353"/>
                    </a:ext>
                  </a:extLst>
                </a:gridCol>
                <a:gridCol w="4392488">
                  <a:extLst>
                    <a:ext uri="{9D8B030D-6E8A-4147-A177-3AD203B41FA5}">
                      <a16:colId xmlns:a16="http://schemas.microsoft.com/office/drawing/2014/main" val="1358443187"/>
                    </a:ext>
                  </a:extLst>
                </a:gridCol>
              </a:tblGrid>
              <a:tr h="216000">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研究機関名</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費目</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金額</a:t>
                      </a:r>
                      <a:endPar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endParaRP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主な用途</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extLst>
                  <a:ext uri="{0D108BD9-81ED-4DB2-BD59-A6C34878D82A}">
                    <a16:rowId xmlns:a16="http://schemas.microsoft.com/office/drawing/2014/main" val="3282774474"/>
                  </a:ext>
                </a:extLst>
              </a:tr>
              <a:tr h="216000">
                <a:tc rowSpan="5">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□□大学</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Ⅰ</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物品費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28399350"/>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Ⅱ</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旅費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51225178"/>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Ⅲ</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人件費・謝金</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46399401"/>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Ⅳ</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その他</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963138335"/>
                  </a:ext>
                </a:extLst>
              </a:tr>
              <a:tr h="216000">
                <a:tc vMerge="1">
                  <a:txBody>
                    <a:bodyPr/>
                    <a:lstStyle/>
                    <a:p>
                      <a:endParaRPr kumimoji="1" lang="ja-JP" altLang="en-US"/>
                    </a:p>
                  </a:txBody>
                  <a:tcPr>
                    <a:lnT w="28575" cap="flat" cmpd="sng" algn="ctr">
                      <a:solidFill>
                        <a:schemeClr val="tx1"/>
                      </a:solidFill>
                      <a:prstDash val="solid"/>
                      <a:round/>
                      <a:headEnd type="none" w="med" len="med"/>
                      <a:tailEnd type="none" w="med" len="med"/>
                    </a:lnT>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小計</a:t>
                      </a:r>
                    </a:p>
                  </a:txBody>
                  <a:tcPr marL="36000" marR="72000" marT="0" marB="0" anchor="ctr">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18535075"/>
                  </a:ext>
                </a:extLst>
              </a:tr>
              <a:tr h="216000">
                <a:tc rowSpan="5">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▽▽ベンチャーキャピタル</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Ⅰ</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物品費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53528109"/>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Ⅱ</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旅費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185654503"/>
                  </a:ext>
                </a:extLst>
              </a:tr>
              <a:tr h="216000">
                <a:tc vMerge="1">
                  <a:txBody>
                    <a:bodyPr/>
                    <a:lstStyle/>
                    <a:p>
                      <a:endParaRPr kumimoji="1" lang="ja-JP" altLang="en-US"/>
                    </a:p>
                  </a:txBody>
                  <a:tcPr/>
                </a:tc>
                <a:tc>
                  <a:txBody>
                    <a:bodyPr/>
                    <a:lstStyle/>
                    <a:p>
                      <a:pPr algn="l" fontAlgn="ctr"/>
                      <a:r>
                        <a:rPr lang="en-US" altLang="ja-JP" sz="1200" b="0" i="0" u="none" strike="noStrike">
                          <a:solidFill>
                            <a:srgbClr val="000000"/>
                          </a:solidFill>
                          <a:effectLst/>
                          <a:latin typeface="BIZ UDゴシック" panose="020B0400000000000000" pitchFamily="49" charset="-128"/>
                          <a:ea typeface="BIZ UDゴシック" panose="020B0400000000000000" pitchFamily="49" charset="-128"/>
                        </a:rPr>
                        <a:t>Ⅲ</a:t>
                      </a: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人件費・謝金</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99176272"/>
                  </a:ext>
                </a:extLst>
              </a:tr>
              <a:tr h="216000">
                <a:tc vMerge="1">
                  <a:txBody>
                    <a:bodyPr/>
                    <a:lstStyle/>
                    <a:p>
                      <a:endParaRPr kumimoji="1" lang="ja-JP" altLang="en-US"/>
                    </a:p>
                  </a:txBody>
                  <a:tcPr/>
                </a:tc>
                <a:tc>
                  <a:txBody>
                    <a:bodyPr/>
                    <a:lstStyle/>
                    <a:p>
                      <a:pPr algn="l" fontAlgn="ctr"/>
                      <a:r>
                        <a:rPr lang="en-US" altLang="ja-JP" sz="1200" b="0" i="0" u="none" strike="noStrike">
                          <a:solidFill>
                            <a:srgbClr val="000000"/>
                          </a:solidFill>
                          <a:effectLst/>
                          <a:latin typeface="BIZ UDゴシック" panose="020B0400000000000000" pitchFamily="49" charset="-128"/>
                          <a:ea typeface="BIZ UDゴシック" panose="020B0400000000000000" pitchFamily="49" charset="-128"/>
                        </a:rPr>
                        <a:t>Ⅳ</a:t>
                      </a: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その他</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84761491"/>
                  </a:ext>
                </a:extLst>
              </a:tr>
              <a:tr h="216000">
                <a:tc vMerge="1">
                  <a:txBody>
                    <a:bodyPr/>
                    <a:lstStyle/>
                    <a:p>
                      <a:endParaRPr kumimoji="1" lang="ja-JP" altLang="en-US"/>
                    </a:p>
                  </a:txBody>
                  <a:tcPr>
                    <a:lnT w="28575" cap="flat" cmpd="sng" algn="ctr">
                      <a:solidFill>
                        <a:schemeClr val="tx1"/>
                      </a:solidFill>
                      <a:prstDash val="solid"/>
                      <a:round/>
                      <a:headEnd type="none" w="med" len="med"/>
                      <a:tailEnd type="none" w="med" len="med"/>
                    </a:lnT>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小計</a:t>
                      </a:r>
                    </a:p>
                  </a:txBody>
                  <a:tcPr marL="36000" marR="72000" marT="0" marB="0" anchor="ctr">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03245529"/>
                  </a:ext>
                </a:extLst>
              </a:tr>
              <a:tr h="216000">
                <a:tc gridSpan="2">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合計</a:t>
                      </a:r>
                    </a:p>
                  </a:txBody>
                  <a:tcPr marL="36000" marR="72000" marT="0"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hMerge="1">
                  <a:txBody>
                    <a:bodyPr/>
                    <a:lstStyle/>
                    <a:p>
                      <a:pPr algn="l" fontAlgn="ctr"/>
                      <a:endPar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endParaRPr>
                    </a:p>
                  </a:txBody>
                  <a:tcPr marL="5840" marR="5840" marT="584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58441049"/>
                  </a:ext>
                </a:extLst>
              </a:tr>
            </a:tbl>
          </a:graphicData>
        </a:graphic>
      </p:graphicFrame>
      <p:sp>
        <p:nvSpPr>
          <p:cNvPr id="11" name="タイトル 5">
            <a:extLst>
              <a:ext uri="{FF2B5EF4-FFF2-40B4-BE49-F238E27FC236}">
                <a16:creationId xmlns:a16="http://schemas.microsoft.com/office/drawing/2014/main" id="{AEAEA9F5-76E2-20A5-D177-6D58069F5E41}"/>
              </a:ext>
            </a:extLst>
          </p:cNvPr>
          <p:cNvSpPr>
            <a:spLocks noGrp="1"/>
          </p:cNvSpPr>
          <p:nvPr>
            <p:ph type="title"/>
          </p:nvPr>
        </p:nvSpPr>
        <p:spPr>
          <a:xfrm>
            <a:off x="216000" y="72000"/>
            <a:ext cx="8712000" cy="1008000"/>
          </a:xfrm>
        </p:spPr>
        <p:txBody>
          <a:bodyPr/>
          <a:lstStyle/>
          <a:p>
            <a:pPr algn="l"/>
            <a:r>
              <a:rPr lang="en-US" altLang="ja-JP" dirty="0"/>
              <a:t>7.</a:t>
            </a:r>
            <a:r>
              <a:rPr kumimoji="1" lang="ja-JP" altLang="en-US" sz="3600" dirty="0"/>
              <a:t>委託研究開発費の概要</a:t>
            </a:r>
            <a:endParaRPr lang="ja-JP" altLang="en-US" dirty="0"/>
          </a:p>
        </p:txBody>
      </p:sp>
      <p:sp>
        <p:nvSpPr>
          <p:cNvPr id="2" name="Rectangle 1">
            <a:extLst>
              <a:ext uri="{FF2B5EF4-FFF2-40B4-BE49-F238E27FC236}">
                <a16:creationId xmlns:a16="http://schemas.microsoft.com/office/drawing/2014/main" id="{CBD0C504-971A-572B-4F16-B85D071586BD}"/>
              </a:ext>
            </a:extLst>
          </p:cNvPr>
          <p:cNvSpPr>
            <a:spLocks noChangeArrowheads="1"/>
          </p:cNvSpPr>
          <p:nvPr/>
        </p:nvSpPr>
        <p:spPr bwMode="auto">
          <a:xfrm>
            <a:off x="356642" y="971436"/>
            <a:ext cx="138050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1275">
              <a:defRPr>
                <a:solidFill>
                  <a:schemeClr val="tx1"/>
                </a:solidFill>
                <a:latin typeface="Arial" panose="020B0604020202020204" pitchFamily="34" charset="0"/>
              </a:defRPr>
            </a:lvl1pPr>
            <a:lvl2pPr>
              <a:defRPr>
                <a:solidFill>
                  <a:schemeClr val="tx1"/>
                </a:solidFill>
                <a:latin typeface="Arial" panose="020B0604020202020204" pitchFamily="34" charset="0"/>
              </a:defRPr>
            </a:lvl2pPr>
            <a:lvl3pPr>
              <a:defRPr>
                <a:solidFill>
                  <a:schemeClr val="tx1"/>
                </a:solidFill>
                <a:latin typeface="Arial" panose="020B0604020202020204" pitchFamily="34" charset="0"/>
              </a:defRPr>
            </a:lvl3pPr>
            <a:lvl4pPr>
              <a:defRPr>
                <a:solidFill>
                  <a:schemeClr val="tx1"/>
                </a:solidFill>
                <a:latin typeface="Arial" panose="020B0604020202020204" pitchFamily="34" charset="0"/>
              </a:defRPr>
            </a:lvl4pPr>
            <a:lvl5pPr>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1275" algn="l" defTabSz="914400" rtl="0" eaLnBrk="0" fontAlgn="base" latinLnBrk="0" hangingPunct="0">
              <a:lnSpc>
                <a:spcPct val="100000"/>
              </a:lnSpc>
              <a:spcBef>
                <a:spcPct val="0"/>
              </a:spcBef>
              <a:spcAft>
                <a:spcPct val="0"/>
              </a:spcAft>
              <a:buClrTx/>
              <a:buSzTx/>
              <a:buFontTx/>
              <a:buNone/>
              <a:tabLst/>
            </a:pPr>
            <a:r>
              <a:rPr kumimoji="0" lang="ja-JP" altLang="ja-JP"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a:t>
            </a:r>
            <a:r>
              <a:rPr kumimoji="0" lang="en-US" altLang="ja-JP"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2027</a:t>
            </a:r>
            <a:r>
              <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年度</a:t>
            </a:r>
            <a:endPar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endParaRPr>
          </a:p>
        </p:txBody>
      </p:sp>
      <p:sp>
        <p:nvSpPr>
          <p:cNvPr id="3" name="テキスト ボックス 2">
            <a:extLst>
              <a:ext uri="{FF2B5EF4-FFF2-40B4-BE49-F238E27FC236}">
                <a16:creationId xmlns:a16="http://schemas.microsoft.com/office/drawing/2014/main" id="{ADFA4979-D9BF-2FF5-9923-2EB5BB0BAA66}"/>
              </a:ext>
            </a:extLst>
          </p:cNvPr>
          <p:cNvSpPr txBox="1"/>
          <p:nvPr/>
        </p:nvSpPr>
        <p:spPr>
          <a:xfrm>
            <a:off x="6588224" y="1089908"/>
            <a:ext cx="2232248" cy="276999"/>
          </a:xfrm>
          <a:prstGeom prst="rect">
            <a:avLst/>
          </a:prstGeom>
          <a:noFill/>
        </p:spPr>
        <p:txBody>
          <a:bodyPr wrap="square" rtlCol="0">
            <a:spAutoFit/>
          </a:bodyPr>
          <a:lstStyle/>
          <a:p>
            <a:pPr algn="ctr"/>
            <a:r>
              <a:rPr kumimoji="1" lang="ja-JP" altLang="en-US" sz="1200" dirty="0">
                <a:latin typeface="BIZ UDゴシック" panose="020B0400000000000000" pitchFamily="49" charset="-128"/>
                <a:ea typeface="BIZ UDゴシック" panose="020B0400000000000000" pitchFamily="49" charset="-128"/>
              </a:rPr>
              <a:t>（単位：百万円、直接経費）</a:t>
            </a:r>
          </a:p>
        </p:txBody>
      </p:sp>
    </p:spTree>
    <p:extLst>
      <p:ext uri="{BB962C8B-B14F-4D97-AF65-F5344CB8AC3E}">
        <p14:creationId xmlns:p14="http://schemas.microsoft.com/office/powerpoint/2010/main" val="407595762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A8DE9A2F-E2C0-C7CC-E90D-BC6020956CD2}"/>
            </a:ext>
          </a:extLst>
        </p:cNvPr>
        <p:cNvGrpSpPr/>
        <p:nvPr/>
      </p:nvGrpSpPr>
      <p:grpSpPr>
        <a:xfrm>
          <a:off x="0" y="0"/>
          <a:ext cx="0" cy="0"/>
          <a:chOff x="0" y="0"/>
          <a:chExt cx="0" cy="0"/>
        </a:xfrm>
      </p:grpSpPr>
      <p:sp>
        <p:nvSpPr>
          <p:cNvPr id="4" name="スライド番号プレースホルダー 3">
            <a:extLst>
              <a:ext uri="{FF2B5EF4-FFF2-40B4-BE49-F238E27FC236}">
                <a16:creationId xmlns:a16="http://schemas.microsoft.com/office/drawing/2014/main" id="{266AA2E6-5365-D1BD-2AE6-610A874FBDB7}"/>
              </a:ext>
            </a:extLst>
          </p:cNvPr>
          <p:cNvSpPr>
            <a:spLocks noGrp="1"/>
          </p:cNvSpPr>
          <p:nvPr>
            <p:ph type="sldNum" sz="quarter" idx="12"/>
          </p:nvPr>
        </p:nvSpPr>
        <p:spPr/>
        <p:txBody>
          <a:bodyPr/>
          <a:lstStyle/>
          <a:p>
            <a:fld id="{38BF277F-AF62-4A0B-8F75-75FA3B3D670D}" type="slidenum">
              <a:rPr lang="ja-JP" altLang="en-US" smtClean="0"/>
              <a:pPr/>
              <a:t>16</a:t>
            </a:fld>
            <a:endParaRPr lang="ja-JP" altLang="en-US" dirty="0"/>
          </a:p>
        </p:txBody>
      </p:sp>
      <p:graphicFrame>
        <p:nvGraphicFramePr>
          <p:cNvPr id="6" name="表 5">
            <a:extLst>
              <a:ext uri="{FF2B5EF4-FFF2-40B4-BE49-F238E27FC236}">
                <a16:creationId xmlns:a16="http://schemas.microsoft.com/office/drawing/2014/main" id="{602E1951-7148-E779-72B6-6EB613EE1E41}"/>
              </a:ext>
            </a:extLst>
          </p:cNvPr>
          <p:cNvGraphicFramePr>
            <a:graphicFrameLocks noGrp="1"/>
          </p:cNvGraphicFramePr>
          <p:nvPr>
            <p:extLst>
              <p:ext uri="{D42A27DB-BD31-4B8C-83A1-F6EECF244321}">
                <p14:modId xmlns:p14="http://schemas.microsoft.com/office/powerpoint/2010/main" val="2163817617"/>
              </p:ext>
            </p:extLst>
          </p:nvPr>
        </p:nvGraphicFramePr>
        <p:xfrm>
          <a:off x="395536" y="1394147"/>
          <a:ext cx="8424936" cy="2592000"/>
        </p:xfrm>
        <a:graphic>
          <a:graphicData uri="http://schemas.openxmlformats.org/drawingml/2006/table">
            <a:tbl>
              <a:tblPr/>
              <a:tblGrid>
                <a:gridCol w="1386382">
                  <a:extLst>
                    <a:ext uri="{9D8B030D-6E8A-4147-A177-3AD203B41FA5}">
                      <a16:colId xmlns:a16="http://schemas.microsoft.com/office/drawing/2014/main" val="1700894462"/>
                    </a:ext>
                  </a:extLst>
                </a:gridCol>
                <a:gridCol w="1493938">
                  <a:extLst>
                    <a:ext uri="{9D8B030D-6E8A-4147-A177-3AD203B41FA5}">
                      <a16:colId xmlns:a16="http://schemas.microsoft.com/office/drawing/2014/main" val="1825881378"/>
                    </a:ext>
                  </a:extLst>
                </a:gridCol>
                <a:gridCol w="1152128">
                  <a:extLst>
                    <a:ext uri="{9D8B030D-6E8A-4147-A177-3AD203B41FA5}">
                      <a16:colId xmlns:a16="http://schemas.microsoft.com/office/drawing/2014/main" val="1520228353"/>
                    </a:ext>
                  </a:extLst>
                </a:gridCol>
                <a:gridCol w="4392488">
                  <a:extLst>
                    <a:ext uri="{9D8B030D-6E8A-4147-A177-3AD203B41FA5}">
                      <a16:colId xmlns:a16="http://schemas.microsoft.com/office/drawing/2014/main" val="1358443187"/>
                    </a:ext>
                  </a:extLst>
                </a:gridCol>
              </a:tblGrid>
              <a:tr h="216000">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研究機関名</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費目</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金額</a:t>
                      </a:r>
                      <a:endPar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endParaRP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tc>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主な用途</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solidFill>
                      <a:schemeClr val="tx2">
                        <a:lumMod val="20000"/>
                        <a:lumOff val="80000"/>
                      </a:schemeClr>
                    </a:solidFill>
                  </a:tcPr>
                </a:tc>
                <a:extLst>
                  <a:ext uri="{0D108BD9-81ED-4DB2-BD59-A6C34878D82A}">
                    <a16:rowId xmlns:a16="http://schemas.microsoft.com/office/drawing/2014/main" val="3282774474"/>
                  </a:ext>
                </a:extLst>
              </a:tr>
              <a:tr h="216000">
                <a:tc rowSpan="5">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□□大学</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Ⅰ</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物品費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28399350"/>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Ⅱ</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旅費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651225178"/>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Ⅲ</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人件費・謝金</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46399401"/>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Ⅳ</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その他</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963138335"/>
                  </a:ext>
                </a:extLst>
              </a:tr>
              <a:tr h="216000">
                <a:tc vMerge="1">
                  <a:txBody>
                    <a:bodyPr/>
                    <a:lstStyle/>
                    <a:p>
                      <a:endParaRPr kumimoji="1" lang="ja-JP" altLang="en-US"/>
                    </a:p>
                  </a:txBody>
                  <a:tcPr>
                    <a:lnT w="28575" cap="flat" cmpd="sng" algn="ctr">
                      <a:solidFill>
                        <a:schemeClr val="tx1"/>
                      </a:solidFill>
                      <a:prstDash val="solid"/>
                      <a:round/>
                      <a:headEnd type="none" w="med" len="med"/>
                      <a:tailEnd type="none" w="med" len="med"/>
                    </a:lnT>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小計</a:t>
                      </a:r>
                    </a:p>
                  </a:txBody>
                  <a:tcPr marL="36000" marR="72000" marT="0" marB="0" anchor="ctr">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018535075"/>
                  </a:ext>
                </a:extLst>
              </a:tr>
              <a:tr h="216000">
                <a:tc rowSpan="5">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▽▽ベンチャーキャピタル</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Ⅰ</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物品費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53528109"/>
                  </a:ext>
                </a:extLst>
              </a:tr>
              <a:tr h="216000">
                <a:tc vMerge="1">
                  <a:txBody>
                    <a:bodyPr/>
                    <a:lstStyle/>
                    <a:p>
                      <a:endParaRPr kumimoji="1" lang="ja-JP" altLang="en-US"/>
                    </a:p>
                  </a:txBody>
                  <a:tcPr/>
                </a:tc>
                <a:tc>
                  <a:txBody>
                    <a:bodyPr/>
                    <a:lstStyle/>
                    <a:p>
                      <a:pPr algn="l" fontAlgn="ctr"/>
                      <a:r>
                        <a:rPr lang="en-US" altLang="ja-JP" sz="1200" b="0" i="0" u="none" strike="noStrike" dirty="0">
                          <a:solidFill>
                            <a:srgbClr val="000000"/>
                          </a:solidFill>
                          <a:effectLst/>
                          <a:latin typeface="BIZ UDゴシック" panose="020B0400000000000000" pitchFamily="49" charset="-128"/>
                          <a:ea typeface="BIZ UDゴシック" panose="020B0400000000000000" pitchFamily="49" charset="-128"/>
                        </a:rPr>
                        <a:t>Ⅱ</a:t>
                      </a: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旅費</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185654503"/>
                  </a:ext>
                </a:extLst>
              </a:tr>
              <a:tr h="216000">
                <a:tc vMerge="1">
                  <a:txBody>
                    <a:bodyPr/>
                    <a:lstStyle/>
                    <a:p>
                      <a:endParaRPr kumimoji="1" lang="ja-JP" altLang="en-US"/>
                    </a:p>
                  </a:txBody>
                  <a:tcPr/>
                </a:tc>
                <a:tc>
                  <a:txBody>
                    <a:bodyPr/>
                    <a:lstStyle/>
                    <a:p>
                      <a:pPr algn="l" fontAlgn="ctr"/>
                      <a:r>
                        <a:rPr lang="en-US" altLang="ja-JP" sz="1200" b="0" i="0" u="none" strike="noStrike">
                          <a:solidFill>
                            <a:srgbClr val="000000"/>
                          </a:solidFill>
                          <a:effectLst/>
                          <a:latin typeface="BIZ UDゴシック" panose="020B0400000000000000" pitchFamily="49" charset="-128"/>
                          <a:ea typeface="BIZ UDゴシック" panose="020B0400000000000000" pitchFamily="49" charset="-128"/>
                        </a:rPr>
                        <a:t>Ⅲ</a:t>
                      </a: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人件費・謝金</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399176272"/>
                  </a:ext>
                </a:extLst>
              </a:tr>
              <a:tr h="216000">
                <a:tc vMerge="1">
                  <a:txBody>
                    <a:bodyPr/>
                    <a:lstStyle/>
                    <a:p>
                      <a:endParaRPr kumimoji="1" lang="ja-JP" altLang="en-US"/>
                    </a:p>
                  </a:txBody>
                  <a:tcPr/>
                </a:tc>
                <a:tc>
                  <a:txBody>
                    <a:bodyPr/>
                    <a:lstStyle/>
                    <a:p>
                      <a:pPr algn="l" fontAlgn="ctr"/>
                      <a:r>
                        <a:rPr lang="en-US" altLang="ja-JP" sz="1200" b="0" i="0" u="none" strike="noStrike">
                          <a:solidFill>
                            <a:srgbClr val="000000"/>
                          </a:solidFill>
                          <a:effectLst/>
                          <a:latin typeface="BIZ UDゴシック" panose="020B0400000000000000" pitchFamily="49" charset="-128"/>
                          <a:ea typeface="BIZ UDゴシック" panose="020B0400000000000000" pitchFamily="49" charset="-128"/>
                        </a:rPr>
                        <a:t>Ⅳ</a:t>
                      </a: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その他</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84761491"/>
                  </a:ext>
                </a:extLst>
              </a:tr>
              <a:tr h="216000">
                <a:tc vMerge="1">
                  <a:txBody>
                    <a:bodyPr/>
                    <a:lstStyle/>
                    <a:p>
                      <a:endParaRPr kumimoji="1" lang="ja-JP" altLang="en-US"/>
                    </a:p>
                  </a:txBody>
                  <a:tcPr>
                    <a:lnT w="28575" cap="flat" cmpd="sng" algn="ctr">
                      <a:solidFill>
                        <a:schemeClr val="tx1"/>
                      </a:solidFill>
                      <a:prstDash val="solid"/>
                      <a:round/>
                      <a:headEnd type="none" w="med" len="med"/>
                      <a:tailEnd type="none" w="med" len="med"/>
                    </a:lnT>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小計</a:t>
                      </a:r>
                    </a:p>
                  </a:txBody>
                  <a:tcPr marL="36000" marR="72000" marT="0" marB="0" anchor="ctr">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r" fontAlgn="ctr"/>
                      <a:r>
                        <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903245529"/>
                  </a:ext>
                </a:extLst>
              </a:tr>
              <a:tr h="216000">
                <a:tc gridSpan="2">
                  <a:txBody>
                    <a:bodyPr/>
                    <a:lstStyle/>
                    <a:p>
                      <a:pPr algn="ct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合計</a:t>
                      </a:r>
                    </a:p>
                  </a:txBody>
                  <a:tcPr marL="36000" marR="72000" marT="0" marB="0" anchor="ctr">
                    <a:lnL w="28575"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hMerge="1">
                  <a:txBody>
                    <a:bodyPr/>
                    <a:lstStyle/>
                    <a:p>
                      <a:pPr algn="l" fontAlgn="ctr"/>
                      <a:endParaRPr lang="ja-JP" altLang="en-US" sz="1200" b="0" i="0" u="none" strike="noStrike">
                        <a:solidFill>
                          <a:srgbClr val="000000"/>
                        </a:solidFill>
                        <a:effectLst/>
                        <a:latin typeface="BIZ UDゴシック" panose="020B0400000000000000" pitchFamily="49" charset="-128"/>
                        <a:ea typeface="BIZ UDゴシック" panose="020B0400000000000000" pitchFamily="49" charset="-128"/>
                      </a:endParaRPr>
                    </a:p>
                  </a:txBody>
                  <a:tcPr marL="5840" marR="5840" marT="5840" marB="0" anchor="ctr">
                    <a:lnL w="6350" cap="flat" cmpd="sng" algn="ctr">
                      <a:solidFill>
                        <a:srgbClr val="000000"/>
                      </a:solidFill>
                      <a:prstDash val="solid"/>
                      <a:round/>
                      <a:headEnd type="none" w="med" len="med"/>
                      <a:tailEnd type="none" w="med" len="med"/>
                    </a:lnL>
                    <a:lnR w="6350" cap="flat" cmpd="sng" algn="ctr">
                      <a:solidFill>
                        <a:srgbClr val="000000"/>
                      </a:solidFill>
                      <a:prstDash val="solid"/>
                      <a:round/>
                      <a:headEnd type="none" w="med" len="med"/>
                      <a:tailEnd type="none" w="med" len="med"/>
                    </a:lnR>
                    <a:lnT w="6350" cap="flat" cmpd="sng" algn="ctr">
                      <a:solidFill>
                        <a:srgbClr val="000000"/>
                      </a:solidFill>
                      <a:prstDash val="solid"/>
                      <a:round/>
                      <a:headEnd type="none" w="med" len="med"/>
                      <a:tailEnd type="none" w="med" len="med"/>
                    </a:lnT>
                    <a:lnB w="6350" cap="flat" cmpd="sng" algn="ctr">
                      <a:solidFill>
                        <a:srgbClr val="000000"/>
                      </a:solidFill>
                      <a:prstDash val="solid"/>
                      <a:round/>
                      <a:headEnd type="none" w="med" len="med"/>
                      <a:tailEnd type="none" w="med" len="med"/>
                    </a:lnB>
                  </a:tcPr>
                </a:tc>
                <a:tc>
                  <a:txBody>
                    <a:bodyPr/>
                    <a:lstStyle/>
                    <a:p>
                      <a:pPr algn="r"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tc>
                  <a:txBody>
                    <a:bodyPr/>
                    <a:lstStyle/>
                    <a:p>
                      <a:pPr algn="l" fontAlgn="ctr"/>
                      <a:r>
                        <a:rPr lang="ja-JP" altLang="en-US" sz="1200" b="0" i="0" u="none" strike="noStrike" dirty="0">
                          <a:solidFill>
                            <a:srgbClr val="000000"/>
                          </a:solidFill>
                          <a:effectLst/>
                          <a:latin typeface="BIZ UDゴシック" panose="020B0400000000000000" pitchFamily="49" charset="-128"/>
                          <a:ea typeface="BIZ UDゴシック" panose="020B0400000000000000" pitchFamily="49" charset="-128"/>
                        </a:rPr>
                        <a:t>　</a:t>
                      </a:r>
                    </a:p>
                  </a:txBody>
                  <a:tcPr marL="36000" marR="72000" marT="0" marB="0" anchor="ctr">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058441049"/>
                  </a:ext>
                </a:extLst>
              </a:tr>
            </a:tbl>
          </a:graphicData>
        </a:graphic>
      </p:graphicFrame>
      <p:sp>
        <p:nvSpPr>
          <p:cNvPr id="11" name="タイトル 5">
            <a:extLst>
              <a:ext uri="{FF2B5EF4-FFF2-40B4-BE49-F238E27FC236}">
                <a16:creationId xmlns:a16="http://schemas.microsoft.com/office/drawing/2014/main" id="{4D7FFA11-CC86-B702-8B39-F4529C4FFDFA}"/>
              </a:ext>
            </a:extLst>
          </p:cNvPr>
          <p:cNvSpPr>
            <a:spLocks noGrp="1"/>
          </p:cNvSpPr>
          <p:nvPr>
            <p:ph type="title"/>
          </p:nvPr>
        </p:nvSpPr>
        <p:spPr>
          <a:xfrm>
            <a:off x="216000" y="72000"/>
            <a:ext cx="8712000" cy="1008000"/>
          </a:xfrm>
        </p:spPr>
        <p:txBody>
          <a:bodyPr/>
          <a:lstStyle/>
          <a:p>
            <a:pPr algn="l"/>
            <a:r>
              <a:rPr lang="en-US" altLang="ja-JP" dirty="0"/>
              <a:t>7.</a:t>
            </a:r>
            <a:r>
              <a:rPr kumimoji="1" lang="ja-JP" altLang="en-US" sz="3600" dirty="0"/>
              <a:t>委託研究開発費の概要</a:t>
            </a:r>
            <a:endParaRPr lang="ja-JP" altLang="en-US" dirty="0"/>
          </a:p>
        </p:txBody>
      </p:sp>
      <p:sp>
        <p:nvSpPr>
          <p:cNvPr id="2" name="Rectangle 1">
            <a:extLst>
              <a:ext uri="{FF2B5EF4-FFF2-40B4-BE49-F238E27FC236}">
                <a16:creationId xmlns:a16="http://schemas.microsoft.com/office/drawing/2014/main" id="{04A96889-6BDC-9504-3EBE-3B61DF866C1B}"/>
              </a:ext>
            </a:extLst>
          </p:cNvPr>
          <p:cNvSpPr>
            <a:spLocks noChangeArrowheads="1"/>
          </p:cNvSpPr>
          <p:nvPr/>
        </p:nvSpPr>
        <p:spPr bwMode="auto">
          <a:xfrm>
            <a:off x="356642" y="971436"/>
            <a:ext cx="1380506"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1275">
              <a:defRPr>
                <a:solidFill>
                  <a:schemeClr val="tx1"/>
                </a:solidFill>
                <a:latin typeface="Arial" panose="020B0604020202020204" pitchFamily="34" charset="0"/>
              </a:defRPr>
            </a:lvl1pPr>
            <a:lvl2pPr>
              <a:defRPr>
                <a:solidFill>
                  <a:schemeClr val="tx1"/>
                </a:solidFill>
                <a:latin typeface="Arial" panose="020B0604020202020204" pitchFamily="34" charset="0"/>
              </a:defRPr>
            </a:lvl2pPr>
            <a:lvl3pPr>
              <a:defRPr>
                <a:solidFill>
                  <a:schemeClr val="tx1"/>
                </a:solidFill>
                <a:latin typeface="Arial" panose="020B0604020202020204" pitchFamily="34" charset="0"/>
              </a:defRPr>
            </a:lvl3pPr>
            <a:lvl4pPr>
              <a:defRPr>
                <a:solidFill>
                  <a:schemeClr val="tx1"/>
                </a:solidFill>
                <a:latin typeface="Arial" panose="020B0604020202020204" pitchFamily="34" charset="0"/>
              </a:defRPr>
            </a:lvl4pPr>
            <a:lvl5pPr>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1275" algn="l" defTabSz="914400" rtl="0" eaLnBrk="0" fontAlgn="base" latinLnBrk="0" hangingPunct="0">
              <a:lnSpc>
                <a:spcPct val="100000"/>
              </a:lnSpc>
              <a:spcBef>
                <a:spcPct val="0"/>
              </a:spcBef>
              <a:spcAft>
                <a:spcPct val="0"/>
              </a:spcAft>
              <a:buClrTx/>
              <a:buSzTx/>
              <a:buFontTx/>
              <a:buNone/>
              <a:tabLst/>
            </a:pPr>
            <a:r>
              <a:rPr kumimoji="0" lang="ja-JP" altLang="ja-JP"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a:t>
            </a:r>
            <a:r>
              <a:rPr kumimoji="0" lang="en-US" altLang="ja-JP"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2028</a:t>
            </a:r>
            <a:r>
              <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年度</a:t>
            </a:r>
            <a:endPar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endParaRPr>
          </a:p>
        </p:txBody>
      </p:sp>
      <p:sp>
        <p:nvSpPr>
          <p:cNvPr id="3" name="テキスト ボックス 2">
            <a:extLst>
              <a:ext uri="{FF2B5EF4-FFF2-40B4-BE49-F238E27FC236}">
                <a16:creationId xmlns:a16="http://schemas.microsoft.com/office/drawing/2014/main" id="{A0A0FFE5-3CB4-D673-70AD-6B6B3491634A}"/>
              </a:ext>
            </a:extLst>
          </p:cNvPr>
          <p:cNvSpPr txBox="1"/>
          <p:nvPr/>
        </p:nvSpPr>
        <p:spPr>
          <a:xfrm>
            <a:off x="6588224" y="1089908"/>
            <a:ext cx="2232248" cy="276999"/>
          </a:xfrm>
          <a:prstGeom prst="rect">
            <a:avLst/>
          </a:prstGeom>
          <a:noFill/>
        </p:spPr>
        <p:txBody>
          <a:bodyPr wrap="square" rtlCol="0">
            <a:spAutoFit/>
          </a:bodyPr>
          <a:lstStyle/>
          <a:p>
            <a:pPr algn="ctr"/>
            <a:r>
              <a:rPr kumimoji="1" lang="ja-JP" altLang="en-US" sz="1200" dirty="0">
                <a:latin typeface="BIZ UDゴシック" panose="020B0400000000000000" pitchFamily="49" charset="-128"/>
                <a:ea typeface="BIZ UDゴシック" panose="020B0400000000000000" pitchFamily="49" charset="-128"/>
              </a:rPr>
              <a:t>（単位：百万円、直接経費）</a:t>
            </a:r>
          </a:p>
        </p:txBody>
      </p:sp>
    </p:spTree>
    <p:extLst>
      <p:ext uri="{BB962C8B-B14F-4D97-AF65-F5344CB8AC3E}">
        <p14:creationId xmlns:p14="http://schemas.microsoft.com/office/powerpoint/2010/main" val="1118957711"/>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9DE2510-5DAA-2083-E222-528A2538431A}"/>
            </a:ext>
          </a:extLst>
        </p:cNvPr>
        <p:cNvGrpSpPr/>
        <p:nvPr/>
      </p:nvGrpSpPr>
      <p:grpSpPr>
        <a:xfrm>
          <a:off x="0" y="0"/>
          <a:ext cx="0" cy="0"/>
          <a:chOff x="0" y="0"/>
          <a:chExt cx="0" cy="0"/>
        </a:xfrm>
      </p:grpSpPr>
      <p:sp>
        <p:nvSpPr>
          <p:cNvPr id="6" name="タイトル 5">
            <a:extLst>
              <a:ext uri="{FF2B5EF4-FFF2-40B4-BE49-F238E27FC236}">
                <a16:creationId xmlns:a16="http://schemas.microsoft.com/office/drawing/2014/main" id="{A8866D5B-2642-B0AE-E93B-8C29D0D96F6B}"/>
              </a:ext>
            </a:extLst>
          </p:cNvPr>
          <p:cNvSpPr>
            <a:spLocks noGrp="1"/>
          </p:cNvSpPr>
          <p:nvPr>
            <p:ph type="title"/>
          </p:nvPr>
        </p:nvSpPr>
        <p:spPr/>
        <p:txBody>
          <a:bodyPr/>
          <a:lstStyle/>
          <a:p>
            <a:pPr algn="l"/>
            <a:r>
              <a:rPr lang="en-US" altLang="ja-JP" dirty="0"/>
              <a:t>8.</a:t>
            </a:r>
            <a:r>
              <a:rPr lang="ja-JP" altLang="en-US" dirty="0"/>
              <a:t>その他</a:t>
            </a:r>
          </a:p>
        </p:txBody>
      </p:sp>
      <p:sp>
        <p:nvSpPr>
          <p:cNvPr id="5" name="スライド番号プレースホルダー 4">
            <a:extLst>
              <a:ext uri="{FF2B5EF4-FFF2-40B4-BE49-F238E27FC236}">
                <a16:creationId xmlns:a16="http://schemas.microsoft.com/office/drawing/2014/main" id="{B67885A8-8FD5-D9BC-0D6D-C5E398C50691}"/>
              </a:ext>
            </a:extLst>
          </p:cNvPr>
          <p:cNvSpPr>
            <a:spLocks noGrp="1"/>
          </p:cNvSpPr>
          <p:nvPr>
            <p:ph type="sldNum" sz="quarter" idx="12"/>
          </p:nvPr>
        </p:nvSpPr>
        <p:spPr/>
        <p:txBody>
          <a:bodyPr/>
          <a:lstStyle/>
          <a:p>
            <a:fld id="{6EA0F54A-AE54-4B19-AED3-B029E6BEBDAE}" type="slidenum">
              <a:rPr lang="ja-JP" altLang="en-US" smtClean="0"/>
              <a:pPr/>
              <a:t>17</a:t>
            </a:fld>
            <a:endParaRPr lang="ja-JP" altLang="en-US"/>
          </a:p>
        </p:txBody>
      </p:sp>
      <p:sp>
        <p:nvSpPr>
          <p:cNvPr id="2" name="正方形/長方形 1">
            <a:extLst>
              <a:ext uri="{FF2B5EF4-FFF2-40B4-BE49-F238E27FC236}">
                <a16:creationId xmlns:a16="http://schemas.microsoft.com/office/drawing/2014/main" id="{1D8E60FB-2AD7-0D8A-0FD4-22C39E4CBE29}"/>
              </a:ext>
            </a:extLst>
          </p:cNvPr>
          <p:cNvSpPr/>
          <p:nvPr/>
        </p:nvSpPr>
        <p:spPr>
          <a:xfrm>
            <a:off x="5539287" y="4941168"/>
            <a:ext cx="3384376" cy="1538485"/>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その他特筆すべき事項等あればご記載ください。不要であれば当該スライドを削除してください。</a:t>
            </a:r>
            <a:endParaRPr kumimoji="1" lang="en-US" altLang="ja-JP" sz="1600"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補足資料については次ページ移行に添付してください。</a:t>
            </a:r>
            <a:endParaRPr kumimoji="1" lang="en-US" altLang="ja-JP" sz="1600"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1224092524"/>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421F12E-97F6-59FC-7ACB-5D2409F0EAED}"/>
            </a:ext>
          </a:extLst>
        </p:cNvPr>
        <p:cNvGrpSpPr/>
        <p:nvPr/>
      </p:nvGrpSpPr>
      <p:grpSpPr>
        <a:xfrm>
          <a:off x="0" y="0"/>
          <a:ext cx="0" cy="0"/>
          <a:chOff x="0" y="0"/>
          <a:chExt cx="0" cy="0"/>
        </a:xfrm>
      </p:grpSpPr>
      <p:sp>
        <p:nvSpPr>
          <p:cNvPr id="6" name="タイトル 5">
            <a:extLst>
              <a:ext uri="{FF2B5EF4-FFF2-40B4-BE49-F238E27FC236}">
                <a16:creationId xmlns:a16="http://schemas.microsoft.com/office/drawing/2014/main" id="{9DCE0F79-2864-1B4F-255C-CD771C87F9E5}"/>
              </a:ext>
            </a:extLst>
          </p:cNvPr>
          <p:cNvSpPr>
            <a:spLocks noGrp="1"/>
          </p:cNvSpPr>
          <p:nvPr>
            <p:ph type="title"/>
          </p:nvPr>
        </p:nvSpPr>
        <p:spPr>
          <a:xfrm>
            <a:off x="323528" y="2925000"/>
            <a:ext cx="8712000" cy="1008000"/>
          </a:xfrm>
        </p:spPr>
        <p:txBody>
          <a:bodyPr/>
          <a:lstStyle/>
          <a:p>
            <a:r>
              <a:rPr kumimoji="1" lang="ja-JP" altLang="en-US" sz="3600" dirty="0"/>
              <a:t>補足資料</a:t>
            </a:r>
            <a:endParaRPr lang="ja-JP" altLang="en-US" dirty="0"/>
          </a:p>
        </p:txBody>
      </p:sp>
      <p:sp>
        <p:nvSpPr>
          <p:cNvPr id="5" name="スライド番号プレースホルダー 4">
            <a:extLst>
              <a:ext uri="{FF2B5EF4-FFF2-40B4-BE49-F238E27FC236}">
                <a16:creationId xmlns:a16="http://schemas.microsoft.com/office/drawing/2014/main" id="{37263E61-BB18-7767-BDAD-25F7B22CBA5E}"/>
              </a:ext>
            </a:extLst>
          </p:cNvPr>
          <p:cNvSpPr>
            <a:spLocks noGrp="1"/>
          </p:cNvSpPr>
          <p:nvPr>
            <p:ph type="sldNum" sz="quarter" idx="12"/>
          </p:nvPr>
        </p:nvSpPr>
        <p:spPr/>
        <p:txBody>
          <a:bodyPr/>
          <a:lstStyle/>
          <a:p>
            <a:fld id="{6EA0F54A-AE54-4B19-AED3-B029E6BEBDAE}" type="slidenum">
              <a:rPr lang="ja-JP" altLang="en-US" smtClean="0"/>
              <a:pPr/>
              <a:t>18</a:t>
            </a:fld>
            <a:endParaRPr lang="ja-JP" altLang="en-US"/>
          </a:p>
        </p:txBody>
      </p:sp>
      <p:sp>
        <p:nvSpPr>
          <p:cNvPr id="3" name="正方形/長方形 2">
            <a:extLst>
              <a:ext uri="{FF2B5EF4-FFF2-40B4-BE49-F238E27FC236}">
                <a16:creationId xmlns:a16="http://schemas.microsoft.com/office/drawing/2014/main" id="{BDEECC56-E455-AC47-7E8E-071199FE3652}"/>
              </a:ext>
            </a:extLst>
          </p:cNvPr>
          <p:cNvSpPr/>
          <p:nvPr/>
        </p:nvSpPr>
        <p:spPr>
          <a:xfrm>
            <a:off x="4788024" y="5085184"/>
            <a:ext cx="4135639" cy="1682581"/>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lang="ja-JP" altLang="en-US" sz="1600" dirty="0">
                <a:solidFill>
                  <a:schemeClr val="tx1"/>
                </a:solidFill>
                <a:latin typeface="BIZ UDPゴシック" panose="020B0400000000000000" pitchFamily="50" charset="-128"/>
                <a:ea typeface="BIZ UDPゴシック" panose="020B0400000000000000" pitchFamily="50" charset="-128"/>
              </a:rPr>
              <a:t>必要な場合には、以下に補足資料を添付することが可能です。添付する場合は本提案に関連する資料に絞り、</a:t>
            </a:r>
            <a:r>
              <a:rPr lang="en-US" altLang="ja-JP" sz="1600" dirty="0">
                <a:solidFill>
                  <a:schemeClr val="tx1"/>
                </a:solidFill>
                <a:latin typeface="BIZ UDPゴシック" panose="020B0400000000000000" pitchFamily="50" charset="-128"/>
                <a:ea typeface="BIZ UDPゴシック" panose="020B0400000000000000" pitchFamily="50" charset="-128"/>
              </a:rPr>
              <a:t>10</a:t>
            </a:r>
            <a:r>
              <a:rPr lang="ja-JP" altLang="en-US" sz="1600" dirty="0">
                <a:solidFill>
                  <a:schemeClr val="tx1"/>
                </a:solidFill>
                <a:latin typeface="BIZ UDPゴシック" panose="020B0400000000000000" pitchFamily="50" charset="-128"/>
                <a:ea typeface="BIZ UDPゴシック" panose="020B0400000000000000" pitchFamily="50" charset="-128"/>
              </a:rPr>
              <a:t>枚以内としてください。</a:t>
            </a:r>
            <a:endParaRPr lang="en-US" altLang="ja-JP" sz="1600" dirty="0">
              <a:solidFill>
                <a:schemeClr val="tx1"/>
              </a:solidFill>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sz="1600" dirty="0">
                <a:solidFill>
                  <a:schemeClr val="tx1"/>
                </a:solidFill>
                <a:latin typeface="BIZ UDPゴシック" panose="020B0400000000000000" pitchFamily="50" charset="-128"/>
                <a:ea typeface="BIZ UDPゴシック" panose="020B0400000000000000" pitchFamily="50" charset="-128"/>
              </a:rPr>
              <a:t>補足資料が不要な場合、当該スライドは削除してください。</a:t>
            </a:r>
            <a:endParaRPr lang="en-US" altLang="ja-JP" sz="1600" dirty="0">
              <a:solidFill>
                <a:schemeClr val="tx1"/>
              </a:solidFill>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404809331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6" name="テキスト ボックス 55">
            <a:extLst>
              <a:ext uri="{FF2B5EF4-FFF2-40B4-BE49-F238E27FC236}">
                <a16:creationId xmlns:a16="http://schemas.microsoft.com/office/drawing/2014/main" id="{550F2137-602F-4C0D-BA23-C52DD3539143}"/>
              </a:ext>
            </a:extLst>
          </p:cNvPr>
          <p:cNvSpPr txBox="1">
            <a:spLocks noChangeArrowheads="1"/>
          </p:cNvSpPr>
          <p:nvPr/>
        </p:nvSpPr>
        <p:spPr bwMode="auto">
          <a:xfrm>
            <a:off x="362153" y="256186"/>
            <a:ext cx="7001384" cy="376485"/>
          </a:xfrm>
          <a:prstGeom prst="rect">
            <a:avLst/>
          </a:prstGeom>
          <a:noFill/>
          <a:ln w="9525">
            <a:noFill/>
            <a:miter lim="800000"/>
            <a:headEnd/>
            <a:tailEnd/>
          </a:ln>
        </p:spPr>
        <p:txBody>
          <a:bodyPr wrap="square" anchor="ctr" anchorCtr="0">
            <a:normAutofit fontScale="85000" lnSpcReduction="10000"/>
          </a:bodyPr>
          <a:lstStyle/>
          <a:p>
            <a:pPr defTabSz="844083" eaLnBrk="0" hangingPunct="0">
              <a:defRPr/>
            </a:pPr>
            <a:r>
              <a:rPr lang="ja-JP" altLang="en-US" sz="1846" b="1" dirty="0">
                <a:solidFill>
                  <a:prstClr val="black"/>
                </a:solidFill>
                <a:latin typeface="HGP創英角ｺﾞｼｯｸUB" panose="020B0900000000000000" pitchFamily="50" charset="-128"/>
                <a:ea typeface="HGP創英角ｺﾞｼｯｸUB" panose="020B0900000000000000" pitchFamily="50" charset="-128"/>
              </a:rPr>
              <a:t>大学発新産業創出基金事業　ディープテック・スタートアップ国際展開プログラム</a:t>
            </a:r>
            <a:endParaRPr lang="en-US" altLang="ja-JP" sz="1846" b="1" dirty="0">
              <a:solidFill>
                <a:prstClr val="black"/>
              </a:solidFill>
              <a:latin typeface="HGP創英角ｺﾞｼｯｸUB" panose="020B0900000000000000" pitchFamily="50" charset="-128"/>
              <a:ea typeface="HGP創英角ｺﾞｼｯｸUB" panose="020B0900000000000000" pitchFamily="50" charset="-128"/>
            </a:endParaRPr>
          </a:p>
        </p:txBody>
      </p:sp>
      <p:sp>
        <p:nvSpPr>
          <p:cNvPr id="2" name="正方形/長方形 1">
            <a:extLst>
              <a:ext uri="{FF2B5EF4-FFF2-40B4-BE49-F238E27FC236}">
                <a16:creationId xmlns:a16="http://schemas.microsoft.com/office/drawing/2014/main" id="{C8CB1CCF-BA89-4756-A05F-ED127442CE5D}"/>
              </a:ext>
            </a:extLst>
          </p:cNvPr>
          <p:cNvSpPr/>
          <p:nvPr/>
        </p:nvSpPr>
        <p:spPr>
          <a:xfrm>
            <a:off x="415078" y="867823"/>
            <a:ext cx="8609160" cy="348689"/>
          </a:xfrm>
          <a:prstGeom prst="rect">
            <a:avLst/>
          </a:prstGeom>
          <a:solidFill>
            <a:schemeClr val="bg1"/>
          </a:solidFill>
          <a:ln>
            <a:solidFill>
              <a:srgbClr val="385D8A"/>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844083" eaLnBrk="0" hangingPunct="0">
              <a:defRPr/>
            </a:pPr>
            <a:endParaRPr lang="en-US" altLang="ja-JP" sz="1662" dirty="0">
              <a:solidFill>
                <a:prstClr val="white"/>
              </a:solidFill>
              <a:latin typeface="ＭＳ Ｐゴシック" panose="020B0600070205080204" pitchFamily="50" charset="-128"/>
              <a:ea typeface="ＭＳ Ｐゴシック" panose="020B0600070205080204" pitchFamily="50" charset="-128"/>
            </a:endParaRPr>
          </a:p>
        </p:txBody>
      </p:sp>
      <p:sp>
        <p:nvSpPr>
          <p:cNvPr id="3" name="正方形/長方形 2">
            <a:extLst>
              <a:ext uri="{FF2B5EF4-FFF2-40B4-BE49-F238E27FC236}">
                <a16:creationId xmlns:a16="http://schemas.microsoft.com/office/drawing/2014/main" id="{8D176BF8-21F3-4E48-B07A-E6C8649FEA10}"/>
              </a:ext>
            </a:extLst>
          </p:cNvPr>
          <p:cNvSpPr/>
          <p:nvPr/>
        </p:nvSpPr>
        <p:spPr>
          <a:xfrm>
            <a:off x="415077" y="1281468"/>
            <a:ext cx="8609161" cy="1474238"/>
          </a:xfrm>
          <a:prstGeom prst="rect">
            <a:avLst/>
          </a:prstGeom>
          <a:solidFill>
            <a:schemeClr val="bg1"/>
          </a:solidFill>
          <a:ln>
            <a:solidFill>
              <a:srgbClr val="385D8A"/>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844083" eaLnBrk="0" hangingPunct="0">
              <a:defRPr/>
            </a:pPr>
            <a:endParaRPr lang="ja-JP" altLang="en-US" sz="1292" dirty="0">
              <a:solidFill>
                <a:prstClr val="black"/>
              </a:solidFill>
              <a:latin typeface="ＭＳ Ｐゴシック" panose="020B0600070205080204" pitchFamily="50" charset="-128"/>
              <a:ea typeface="ＭＳ Ｐゴシック" panose="020B0600070205080204" pitchFamily="50" charset="-128"/>
            </a:endParaRPr>
          </a:p>
        </p:txBody>
      </p:sp>
      <p:sp>
        <p:nvSpPr>
          <p:cNvPr id="4" name="正方形/長方形 3">
            <a:extLst>
              <a:ext uri="{FF2B5EF4-FFF2-40B4-BE49-F238E27FC236}">
                <a16:creationId xmlns:a16="http://schemas.microsoft.com/office/drawing/2014/main" id="{CEF0A2F8-8377-469D-9E0D-0BD9F78BFA26}"/>
              </a:ext>
            </a:extLst>
          </p:cNvPr>
          <p:cNvSpPr/>
          <p:nvPr/>
        </p:nvSpPr>
        <p:spPr>
          <a:xfrm>
            <a:off x="415077" y="2810255"/>
            <a:ext cx="8609160" cy="1237363"/>
          </a:xfrm>
          <a:prstGeom prst="rect">
            <a:avLst/>
          </a:prstGeom>
          <a:solidFill>
            <a:schemeClr val="bg1"/>
          </a:solidFill>
          <a:ln>
            <a:solidFill>
              <a:srgbClr val="385D8A"/>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defTabSz="844083" eaLnBrk="0" hangingPunct="0">
              <a:defRPr/>
            </a:pPr>
            <a:endParaRPr lang="ja-JP" altLang="en-US" sz="1292" dirty="0">
              <a:solidFill>
                <a:prstClr val="black"/>
              </a:solidFill>
              <a:latin typeface="ＭＳ Ｐゴシック" panose="020B0600070205080204" pitchFamily="50" charset="-128"/>
              <a:ea typeface="ＭＳ Ｐゴシック" panose="020B0600070205080204" pitchFamily="50" charset="-128"/>
            </a:endParaRPr>
          </a:p>
        </p:txBody>
      </p:sp>
      <p:sp>
        <p:nvSpPr>
          <p:cNvPr id="6" name="正方形/長方形 5">
            <a:extLst>
              <a:ext uri="{FF2B5EF4-FFF2-40B4-BE49-F238E27FC236}">
                <a16:creationId xmlns:a16="http://schemas.microsoft.com/office/drawing/2014/main" id="{336016B1-8694-46CB-AD8A-EAFFFC7450B2}"/>
              </a:ext>
            </a:extLst>
          </p:cNvPr>
          <p:cNvSpPr/>
          <p:nvPr/>
        </p:nvSpPr>
        <p:spPr>
          <a:xfrm>
            <a:off x="415079" y="1293823"/>
            <a:ext cx="1653115" cy="319639"/>
          </a:xfrm>
          <a:prstGeom prst="rect">
            <a:avLst/>
          </a:prstGeom>
          <a:solidFill>
            <a:srgbClr val="385D8A"/>
          </a:solidFill>
        </p:spPr>
        <p:txBody>
          <a:bodyPr wrap="square" rtlCol="0">
            <a:spAutoFit/>
          </a:bodyPr>
          <a:lstStyle/>
          <a:p>
            <a:pPr algn="ctr" defTabSz="844083" eaLnBrk="0" hangingPunct="0">
              <a:defRPr/>
            </a:pPr>
            <a:r>
              <a:rPr lang="ja-JP" altLang="en-US" sz="1477" dirty="0">
                <a:solidFill>
                  <a:prstClr val="white"/>
                </a:solidFill>
                <a:latin typeface="ＭＳ Ｐゴシック" panose="020B0600070205080204" pitchFamily="50" charset="-128"/>
              </a:rPr>
              <a:t>プロジェクトの概要</a:t>
            </a:r>
            <a:endParaRPr lang="en-US" altLang="ja-JP" sz="1477" dirty="0">
              <a:solidFill>
                <a:prstClr val="white"/>
              </a:solidFill>
              <a:latin typeface="ＭＳ Ｐゴシック" panose="020B0600070205080204" pitchFamily="50" charset="-128"/>
            </a:endParaRPr>
          </a:p>
        </p:txBody>
      </p:sp>
      <p:sp>
        <p:nvSpPr>
          <p:cNvPr id="7" name="正方形/長方形 6">
            <a:extLst>
              <a:ext uri="{FF2B5EF4-FFF2-40B4-BE49-F238E27FC236}">
                <a16:creationId xmlns:a16="http://schemas.microsoft.com/office/drawing/2014/main" id="{3C719A5C-44EC-46AE-AB03-944D1FF03FCE}"/>
              </a:ext>
            </a:extLst>
          </p:cNvPr>
          <p:cNvSpPr/>
          <p:nvPr/>
        </p:nvSpPr>
        <p:spPr>
          <a:xfrm>
            <a:off x="401519" y="2810254"/>
            <a:ext cx="3214193" cy="319639"/>
          </a:xfrm>
          <a:prstGeom prst="rect">
            <a:avLst/>
          </a:prstGeom>
          <a:solidFill>
            <a:srgbClr val="385D8A"/>
          </a:solidFill>
        </p:spPr>
        <p:txBody>
          <a:bodyPr wrap="square" rtlCol="0">
            <a:spAutoFit/>
          </a:bodyPr>
          <a:lstStyle/>
          <a:p>
            <a:pPr defTabSz="844083" eaLnBrk="0" hangingPunct="0">
              <a:defRPr/>
            </a:pPr>
            <a:r>
              <a:rPr lang="ja-JP" altLang="en-US" sz="1477" dirty="0">
                <a:solidFill>
                  <a:prstClr val="white"/>
                </a:solidFill>
                <a:latin typeface="ＭＳ Ｐゴシック" panose="020B0600070205080204" pitchFamily="50" charset="-128"/>
              </a:rPr>
              <a:t>ビジネスモデル（申請時）</a:t>
            </a:r>
          </a:p>
        </p:txBody>
      </p:sp>
      <p:sp>
        <p:nvSpPr>
          <p:cNvPr id="8" name="正方形/長方形 7">
            <a:extLst>
              <a:ext uri="{FF2B5EF4-FFF2-40B4-BE49-F238E27FC236}">
                <a16:creationId xmlns:a16="http://schemas.microsoft.com/office/drawing/2014/main" id="{32D40D0E-8F07-439A-AB0C-C892E72FF097}"/>
              </a:ext>
            </a:extLst>
          </p:cNvPr>
          <p:cNvSpPr/>
          <p:nvPr/>
        </p:nvSpPr>
        <p:spPr>
          <a:xfrm>
            <a:off x="401520" y="867823"/>
            <a:ext cx="760037" cy="348689"/>
          </a:xfrm>
          <a:prstGeom prst="rect">
            <a:avLst/>
          </a:prstGeom>
          <a:solidFill>
            <a:srgbClr val="385D8A"/>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defTabSz="844083" eaLnBrk="0" hangingPunct="0">
              <a:defRPr/>
            </a:pPr>
            <a:r>
              <a:rPr lang="ja-JP" altLang="en-US" sz="1477" dirty="0">
                <a:solidFill>
                  <a:prstClr val="white"/>
                </a:solidFill>
                <a:latin typeface="ＭＳ Ｐゴシック" panose="020B0600070205080204" pitchFamily="50" charset="-128"/>
                <a:ea typeface="ＭＳ Ｐゴシック" panose="020B0600070205080204" pitchFamily="50" charset="-128"/>
              </a:rPr>
              <a:t>課題名</a:t>
            </a:r>
            <a:endParaRPr lang="ja-JP" altLang="en-US" sz="1662" dirty="0">
              <a:solidFill>
                <a:prstClr val="white"/>
              </a:solidFill>
              <a:latin typeface="ＭＳ Ｐゴシック" panose="020B0600070205080204" pitchFamily="50" charset="-128"/>
              <a:ea typeface="ＭＳ Ｐゴシック" panose="020B0600070205080204" pitchFamily="50" charset="-128"/>
            </a:endParaRPr>
          </a:p>
        </p:txBody>
      </p:sp>
      <p:sp>
        <p:nvSpPr>
          <p:cNvPr id="9" name="正方形/長方形 8">
            <a:extLst>
              <a:ext uri="{FF2B5EF4-FFF2-40B4-BE49-F238E27FC236}">
                <a16:creationId xmlns:a16="http://schemas.microsoft.com/office/drawing/2014/main" id="{68E96746-921C-4102-A4B7-4D4103FF4957}"/>
              </a:ext>
            </a:extLst>
          </p:cNvPr>
          <p:cNvSpPr/>
          <p:nvPr/>
        </p:nvSpPr>
        <p:spPr>
          <a:xfrm>
            <a:off x="563336" y="3122766"/>
            <a:ext cx="7894243" cy="1001556"/>
          </a:xfrm>
          <a:prstGeom prst="rect">
            <a:avLst/>
          </a:prstGeom>
        </p:spPr>
        <p:txBody>
          <a:bodyPr wrap="square">
            <a:spAutoFit/>
          </a:bodyPr>
          <a:lstStyle/>
          <a:p>
            <a:pPr>
              <a:defRPr/>
            </a:pPr>
            <a:r>
              <a:rPr lang="ja-JP" altLang="en-US" sz="1477" dirty="0">
                <a:solidFill>
                  <a:prstClr val="black"/>
                </a:solidFill>
                <a:latin typeface="ＭＳ Ｐゴシック" panose="020B0600070205080204" pitchFamily="50" charset="-128"/>
              </a:rPr>
              <a:t>～～～～～～～～～～～～～～～～～～～～～～～～～～～～～～～～～～～～～～～～～～～～～～～～～～～～～～～～～～～～～～～～～～～～～～～～～～～～～～～～～～～～～～～～～～～～～～～～～～～～～～～～～～～～～～～～～～～～～～～～～～～～～～～～～～～～～～～～～～～～～～～～～～～～～～～～～～～～～～～～～～</a:t>
            </a:r>
          </a:p>
        </p:txBody>
      </p:sp>
      <p:sp>
        <p:nvSpPr>
          <p:cNvPr id="10" name="正方形/長方形 9">
            <a:extLst>
              <a:ext uri="{FF2B5EF4-FFF2-40B4-BE49-F238E27FC236}">
                <a16:creationId xmlns:a16="http://schemas.microsoft.com/office/drawing/2014/main" id="{841B47FE-8BCB-4760-9E84-91C5ADB36433}"/>
              </a:ext>
            </a:extLst>
          </p:cNvPr>
          <p:cNvSpPr/>
          <p:nvPr/>
        </p:nvSpPr>
        <p:spPr>
          <a:xfrm>
            <a:off x="559132" y="1606335"/>
            <a:ext cx="6119346" cy="1228863"/>
          </a:xfrm>
          <a:prstGeom prst="rect">
            <a:avLst/>
          </a:prstGeom>
        </p:spPr>
        <p:txBody>
          <a:bodyPr wrap="square">
            <a:spAutoFit/>
          </a:bodyPr>
          <a:lstStyle/>
          <a:p>
            <a:pPr defTabSz="844083" eaLnBrk="0" hangingPunct="0">
              <a:defRPr/>
            </a:pPr>
            <a:r>
              <a:rPr lang="ja-JP" altLang="en-US" sz="1477" dirty="0">
                <a:solidFill>
                  <a:prstClr val="black"/>
                </a:solidFill>
                <a:latin typeface="ＭＳ Ｐゴシック" panose="020B0600070205080204" pitchFamily="50" charset="-128"/>
              </a:rPr>
              <a:t>～～～～～～～～～～～～～～～～～～～～～～～～～～～～～～～～～～～～～～～～～～～～～～～～～～～～～～～～～～～～～～～～～～～～～～～～～～～～～～～～～～～～～～～～～～～～～～～～～～～～～～～～～～～～～～～～～～～～～～～～～～～～～～～～～～～～～～～～～～～～～～～～～～～～～～～～～～。</a:t>
            </a:r>
          </a:p>
        </p:txBody>
      </p:sp>
      <p:sp>
        <p:nvSpPr>
          <p:cNvPr id="14" name="正方形/長方形 13">
            <a:extLst>
              <a:ext uri="{FF2B5EF4-FFF2-40B4-BE49-F238E27FC236}">
                <a16:creationId xmlns:a16="http://schemas.microsoft.com/office/drawing/2014/main" id="{DB5ED289-84DF-4E7E-B1C9-3DFE8BCB3AF7}"/>
              </a:ext>
            </a:extLst>
          </p:cNvPr>
          <p:cNvSpPr/>
          <p:nvPr/>
        </p:nvSpPr>
        <p:spPr>
          <a:xfrm>
            <a:off x="6765475" y="275513"/>
            <a:ext cx="2026833" cy="262829"/>
          </a:xfrm>
          <a:prstGeom prst="rect">
            <a:avLst/>
          </a:prstGeom>
        </p:spPr>
        <p:txBody>
          <a:bodyPr wrap="square">
            <a:spAutoFit/>
          </a:bodyPr>
          <a:lstStyle/>
          <a:p>
            <a:pPr algn="r" defTabSz="844083" eaLnBrk="0" hangingPunct="0">
              <a:defRPr/>
            </a:pPr>
            <a:r>
              <a:rPr lang="ja-JP" altLang="en-US" sz="1108" dirty="0">
                <a:solidFill>
                  <a:prstClr val="black"/>
                </a:solidFill>
                <a:latin typeface="HGP創英角ｺﾞｼｯｸUB" panose="020B0900000000000000" pitchFamily="50" charset="-128"/>
                <a:ea typeface="HGP創英角ｺﾞｼｯｸUB" panose="020B0900000000000000" pitchFamily="50" charset="-128"/>
              </a:rPr>
              <a:t>（</a:t>
            </a:r>
            <a:r>
              <a:rPr lang="en-US" altLang="ja-JP" sz="1108" dirty="0">
                <a:solidFill>
                  <a:prstClr val="black"/>
                </a:solidFill>
                <a:latin typeface="HGP創英角ｺﾞｼｯｸUB" panose="020B0900000000000000" pitchFamily="50" charset="-128"/>
                <a:ea typeface="HGP創英角ｺﾞｼｯｸUB" panose="020B0900000000000000" pitchFamily="50" charset="-128"/>
              </a:rPr>
              <a:t>2025</a:t>
            </a:r>
            <a:r>
              <a:rPr lang="ja-JP" altLang="en-US" sz="1108" dirty="0">
                <a:solidFill>
                  <a:prstClr val="black"/>
                </a:solidFill>
                <a:latin typeface="HGP創英角ｺﾞｼｯｸUB" panose="020B0900000000000000" pitchFamily="50" charset="-128"/>
                <a:ea typeface="HGP創英角ｺﾞｼｯｸUB" panose="020B0900000000000000" pitchFamily="50" charset="-128"/>
              </a:rPr>
              <a:t>年</a:t>
            </a:r>
            <a:r>
              <a:rPr lang="en-US" altLang="ja-JP" sz="1108" dirty="0">
                <a:solidFill>
                  <a:prstClr val="black"/>
                </a:solidFill>
                <a:latin typeface="HGP創英角ｺﾞｼｯｸUB" panose="020B0900000000000000" pitchFamily="50" charset="-128"/>
                <a:ea typeface="HGP創英角ｺﾞｼｯｸUB" panose="020B0900000000000000" pitchFamily="50" charset="-128"/>
              </a:rPr>
              <a:t>10</a:t>
            </a:r>
            <a:r>
              <a:rPr lang="ja-JP" altLang="en-US" sz="1108" dirty="0">
                <a:solidFill>
                  <a:prstClr val="black"/>
                </a:solidFill>
                <a:latin typeface="HGP創英角ｺﾞｼｯｸUB" panose="020B0900000000000000" pitchFamily="50" charset="-128"/>
                <a:ea typeface="HGP創英角ｺﾞｼｯｸUB" panose="020B0900000000000000" pitchFamily="50" charset="-128"/>
              </a:rPr>
              <a:t>月時点）</a:t>
            </a:r>
          </a:p>
        </p:txBody>
      </p:sp>
      <p:sp>
        <p:nvSpPr>
          <p:cNvPr id="25" name="正方形/長方形 24">
            <a:extLst>
              <a:ext uri="{FF2B5EF4-FFF2-40B4-BE49-F238E27FC236}">
                <a16:creationId xmlns:a16="http://schemas.microsoft.com/office/drawing/2014/main" id="{E32051B1-9E55-4A2D-9CE4-A9CE5EB81B8F}"/>
              </a:ext>
            </a:extLst>
          </p:cNvPr>
          <p:cNvSpPr/>
          <p:nvPr/>
        </p:nvSpPr>
        <p:spPr>
          <a:xfrm>
            <a:off x="428635" y="4145003"/>
            <a:ext cx="8595602" cy="2364822"/>
          </a:xfrm>
          <a:prstGeom prst="rect">
            <a:avLst/>
          </a:prstGeom>
          <a:solidFill>
            <a:schemeClr val="bg1"/>
          </a:solidFill>
          <a:ln>
            <a:solidFill>
              <a:srgbClr val="385D8A"/>
            </a:solidFill>
          </a:ln>
        </p:spPr>
        <p:style>
          <a:lnRef idx="2">
            <a:schemeClr val="accent1">
              <a:shade val="50000"/>
            </a:schemeClr>
          </a:lnRef>
          <a:fillRef idx="1">
            <a:schemeClr val="accent1"/>
          </a:fillRef>
          <a:effectRef idx="0">
            <a:schemeClr val="accent1"/>
          </a:effectRef>
          <a:fontRef idx="minor">
            <a:schemeClr val="lt1"/>
          </a:fontRef>
        </p:style>
        <p:txBody>
          <a:bodyPr rtlCol="0" anchor="t"/>
          <a:lstStyle/>
          <a:p>
            <a:pPr defTabSz="844083" eaLnBrk="0" hangingPunct="0">
              <a:defRPr/>
            </a:pPr>
            <a:endParaRPr lang="ja-JP" altLang="en-US" sz="1292" dirty="0">
              <a:solidFill>
                <a:prstClr val="black"/>
              </a:solidFill>
              <a:latin typeface="ＭＳ Ｐゴシック" panose="020B0600070205080204" pitchFamily="50" charset="-128"/>
              <a:ea typeface="ＭＳ Ｐゴシック" panose="020B0600070205080204" pitchFamily="50" charset="-128"/>
            </a:endParaRPr>
          </a:p>
        </p:txBody>
      </p:sp>
      <p:sp>
        <p:nvSpPr>
          <p:cNvPr id="26" name="正方形/長方形 25">
            <a:extLst>
              <a:ext uri="{FF2B5EF4-FFF2-40B4-BE49-F238E27FC236}">
                <a16:creationId xmlns:a16="http://schemas.microsoft.com/office/drawing/2014/main" id="{48E65209-4C48-4E8A-8004-4E9D49F0514C}"/>
              </a:ext>
            </a:extLst>
          </p:cNvPr>
          <p:cNvSpPr/>
          <p:nvPr/>
        </p:nvSpPr>
        <p:spPr>
          <a:xfrm>
            <a:off x="415077" y="4145002"/>
            <a:ext cx="3214193" cy="319639"/>
          </a:xfrm>
          <a:prstGeom prst="rect">
            <a:avLst/>
          </a:prstGeom>
          <a:solidFill>
            <a:srgbClr val="385D8A"/>
          </a:solidFill>
        </p:spPr>
        <p:txBody>
          <a:bodyPr wrap="square" rtlCol="0">
            <a:spAutoFit/>
          </a:bodyPr>
          <a:lstStyle/>
          <a:p>
            <a:pPr defTabSz="844083" eaLnBrk="0" hangingPunct="0">
              <a:defRPr/>
            </a:pPr>
            <a:r>
              <a:rPr lang="ja-JP" altLang="en-US" sz="1477" dirty="0">
                <a:solidFill>
                  <a:prstClr val="white"/>
                </a:solidFill>
                <a:latin typeface="ＭＳ Ｐゴシック" panose="020B0600070205080204" pitchFamily="50" charset="-128"/>
              </a:rPr>
              <a:t>活動計画（申請時）</a:t>
            </a:r>
          </a:p>
        </p:txBody>
      </p:sp>
      <p:sp>
        <p:nvSpPr>
          <p:cNvPr id="27" name="正方形/長方形 26">
            <a:extLst>
              <a:ext uri="{FF2B5EF4-FFF2-40B4-BE49-F238E27FC236}">
                <a16:creationId xmlns:a16="http://schemas.microsoft.com/office/drawing/2014/main" id="{EAAECA74-D7ED-481D-B6E0-7003D25EA788}"/>
              </a:ext>
            </a:extLst>
          </p:cNvPr>
          <p:cNvSpPr/>
          <p:nvPr/>
        </p:nvSpPr>
        <p:spPr>
          <a:xfrm>
            <a:off x="576894" y="4457513"/>
            <a:ext cx="7894243" cy="2585323"/>
          </a:xfrm>
          <a:prstGeom prst="rect">
            <a:avLst/>
          </a:prstGeom>
        </p:spPr>
        <p:txBody>
          <a:bodyPr wrap="square">
            <a:spAutoFit/>
          </a:bodyPr>
          <a:lstStyle/>
          <a:p>
            <a:pPr defTabSz="844083" eaLnBrk="0" hangingPunct="0">
              <a:defRPr/>
            </a:pPr>
            <a:r>
              <a:rPr lang="ja-JP" altLang="en-US" dirty="0">
                <a:solidFill>
                  <a:prstClr val="black"/>
                </a:solidFill>
                <a:latin typeface="ＭＳ Ｐゴシック" panose="020B0600070205080204" pitchFamily="50" charset="-128"/>
              </a:rPr>
              <a:t>～～～～～～～～～～～～～～～～～～～～～～～～～～～～～～～～～～～～～～～～～～～～～～～～～～～～～～～～～～～～～～～～～～～～～～～～～～～～～～～～～～～～～～～～～～～～～～～～～～～～～～～～～～～～～～～～～～～～～～～～～～～～～～～～～～～～～～～～～～～～～～～～～～～～～～～～～～～～～～～～～～～～～～～～～～～～～～～～～～～～～～～～～～～～～～～～～～～～～～～～～～～～～～～～～～～～～～～～～～～～～～～～～～～～～～～～～～～～～～～～～～～～～～～～～～～～～～～～～～～～～～～～～～～～～～～～～～～～～～～～～～～～～～～～</a:t>
            </a:r>
          </a:p>
        </p:txBody>
      </p:sp>
      <p:sp>
        <p:nvSpPr>
          <p:cNvPr id="22" name="テキスト ボックス 21">
            <a:extLst>
              <a:ext uri="{FF2B5EF4-FFF2-40B4-BE49-F238E27FC236}">
                <a16:creationId xmlns:a16="http://schemas.microsoft.com/office/drawing/2014/main" id="{24B9A057-9C0F-4B52-BC59-38DEB488CA0F}"/>
              </a:ext>
            </a:extLst>
          </p:cNvPr>
          <p:cNvSpPr txBox="1"/>
          <p:nvPr/>
        </p:nvSpPr>
        <p:spPr>
          <a:xfrm>
            <a:off x="631960" y="6002518"/>
            <a:ext cx="3452073" cy="490006"/>
          </a:xfrm>
          <a:prstGeom prst="rect">
            <a:avLst/>
          </a:prstGeom>
          <a:solidFill>
            <a:schemeClr val="bg1">
              <a:alpha val="75000"/>
            </a:schemeClr>
          </a:solidFill>
          <a:ln>
            <a:solidFill>
              <a:srgbClr val="385D8A"/>
            </a:solidFill>
            <a:prstDash val="dash"/>
          </a:ln>
        </p:spPr>
        <p:txBody>
          <a:bodyPr wrap="square" rtlCol="0">
            <a:spAutoFit/>
          </a:bodyPr>
          <a:lstStyle/>
          <a:p>
            <a:pPr defTabSz="844083" eaLnBrk="0" hangingPunct="0">
              <a:defRPr/>
            </a:pPr>
            <a:r>
              <a:rPr lang="ja-JP" altLang="en-US" sz="1292" dirty="0">
                <a:solidFill>
                  <a:srgbClr val="4BACC6">
                    <a:lumMod val="75000"/>
                  </a:srgbClr>
                </a:solidFill>
                <a:latin typeface="ＭＳ Ｐゴシック" panose="020B0600070205080204" pitchFamily="50" charset="-128"/>
              </a:rPr>
              <a:t>試作品作成や顧客ヒアリングの内容・予定を</a:t>
            </a:r>
            <a:endParaRPr lang="en-US" altLang="ja-JP" sz="1292" dirty="0">
              <a:solidFill>
                <a:srgbClr val="4BACC6">
                  <a:lumMod val="75000"/>
                </a:srgbClr>
              </a:solidFill>
              <a:latin typeface="ＭＳ Ｐゴシック" panose="020B0600070205080204" pitchFamily="50" charset="-128"/>
            </a:endParaRPr>
          </a:p>
          <a:p>
            <a:pPr defTabSz="844083" eaLnBrk="0" hangingPunct="0">
              <a:defRPr/>
            </a:pPr>
            <a:r>
              <a:rPr lang="ja-JP" altLang="en-US" sz="1292" dirty="0">
                <a:solidFill>
                  <a:srgbClr val="4BACC6">
                    <a:lumMod val="75000"/>
                  </a:srgbClr>
                </a:solidFill>
                <a:latin typeface="ＭＳ Ｐゴシック" panose="020B0600070205080204" pitchFamily="50" charset="-128"/>
              </a:rPr>
              <a:t>一般向けに分かりやすく記載してください。</a:t>
            </a:r>
            <a:endParaRPr lang="en-US" altLang="ja-JP" sz="1292" dirty="0">
              <a:solidFill>
                <a:srgbClr val="4BACC6">
                  <a:lumMod val="75000"/>
                </a:srgbClr>
              </a:solidFill>
              <a:latin typeface="ＭＳ Ｐゴシック" panose="020B0600070205080204" pitchFamily="50" charset="-128"/>
            </a:endParaRPr>
          </a:p>
        </p:txBody>
      </p:sp>
      <p:sp>
        <p:nvSpPr>
          <p:cNvPr id="52" name="角丸四角形吹き出し 51"/>
          <p:cNvSpPr/>
          <p:nvPr/>
        </p:nvSpPr>
        <p:spPr>
          <a:xfrm>
            <a:off x="8419582" y="3173284"/>
            <a:ext cx="2479363" cy="411730"/>
          </a:xfrm>
          <a:prstGeom prst="wedgeRoundRectCallout">
            <a:avLst>
              <a:gd name="adj1" fmla="val -72092"/>
              <a:gd name="adj2" fmla="val -2717"/>
              <a:gd name="adj3" fmla="val 16667"/>
            </a:avLst>
          </a:prstGeom>
          <a:solidFill>
            <a:schemeClr val="bg1"/>
          </a:solidFill>
          <a:ln>
            <a:solidFill>
              <a:srgbClr val="00B0F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84406" tIns="42203" rIns="84406" bIns="42203" numCol="1" spcCol="0" rtlCol="0" fromWordArt="0" anchor="ctr" anchorCtr="0" forceAA="0" compatLnSpc="1">
            <a:prstTxWarp prst="textNoShape">
              <a:avLst/>
            </a:prstTxWarp>
            <a:noAutofit/>
          </a:bodyPr>
          <a:lstStyle/>
          <a:p>
            <a:pPr algn="just">
              <a:spcAft>
                <a:spcPts val="0"/>
              </a:spcAft>
            </a:pPr>
            <a:r>
              <a:rPr lang="en-US" altLang="ja-JP" sz="831" kern="100" dirty="0">
                <a:solidFill>
                  <a:srgbClr val="00B0F0"/>
                </a:solidFill>
                <a:latin typeface="Century" panose="02040604050505020304" pitchFamily="18" charset="0"/>
                <a:ea typeface="ＭＳ Ｐゴシック" panose="020B0600070205080204" pitchFamily="50" charset="-128"/>
                <a:cs typeface="Times New Roman" panose="02020603050405020304" pitchFamily="18" charset="0"/>
              </a:rPr>
              <a:t>※</a:t>
            </a:r>
            <a:r>
              <a:rPr lang="ja-JP" altLang="en-US" sz="831" kern="100" dirty="0">
                <a:solidFill>
                  <a:srgbClr val="00B0F0"/>
                </a:solidFill>
                <a:latin typeface="Century" panose="02040604050505020304" pitchFamily="18" charset="0"/>
                <a:cs typeface="Times New Roman" panose="02020603050405020304" pitchFamily="18" charset="0"/>
              </a:rPr>
              <a:t>公開することで不利益を被らないように、</a:t>
            </a:r>
          </a:p>
          <a:p>
            <a:pPr algn="just">
              <a:spcAft>
                <a:spcPts val="0"/>
              </a:spcAft>
            </a:pPr>
            <a:r>
              <a:rPr lang="ja-JP" altLang="en-US" sz="831" kern="100" dirty="0">
                <a:solidFill>
                  <a:srgbClr val="00B0F0"/>
                </a:solidFill>
                <a:latin typeface="Century" panose="02040604050505020304" pitchFamily="18" charset="0"/>
                <a:cs typeface="Times New Roman" panose="02020603050405020304" pitchFamily="18" charset="0"/>
              </a:rPr>
              <a:t>記載可能な範囲を十分にご検討ください。</a:t>
            </a:r>
            <a:endParaRPr lang="ja-JP" altLang="en-US" sz="969" kern="100" dirty="0">
              <a:solidFill>
                <a:srgbClr val="000000"/>
              </a:solidFill>
              <a:latin typeface="Century" panose="02040604050505020304" pitchFamily="18" charset="0"/>
              <a:ea typeface="ＭＳ Ｐ明朝" panose="02020600040205080304" pitchFamily="18" charset="-128"/>
              <a:cs typeface="Times New Roman" panose="02020603050405020304" pitchFamily="18" charset="0"/>
            </a:endParaRPr>
          </a:p>
        </p:txBody>
      </p:sp>
      <p:sp>
        <p:nvSpPr>
          <p:cNvPr id="53" name="テキスト ボックス 52">
            <a:extLst>
              <a:ext uri="{FF2B5EF4-FFF2-40B4-BE49-F238E27FC236}">
                <a16:creationId xmlns:a16="http://schemas.microsoft.com/office/drawing/2014/main" id="{675C2388-CA3D-45B6-BCBC-B911C2E66DC2}"/>
              </a:ext>
            </a:extLst>
          </p:cNvPr>
          <p:cNvSpPr txBox="1"/>
          <p:nvPr/>
        </p:nvSpPr>
        <p:spPr>
          <a:xfrm>
            <a:off x="612929" y="4524400"/>
            <a:ext cx="5224830" cy="490006"/>
          </a:xfrm>
          <a:prstGeom prst="rect">
            <a:avLst/>
          </a:prstGeom>
          <a:solidFill>
            <a:schemeClr val="bg1">
              <a:alpha val="90000"/>
            </a:schemeClr>
          </a:solidFill>
          <a:ln>
            <a:solidFill>
              <a:srgbClr val="385D8A"/>
            </a:solidFill>
            <a:prstDash val="dash"/>
          </a:ln>
        </p:spPr>
        <p:txBody>
          <a:bodyPr wrap="square" rtlCol="0">
            <a:spAutoFit/>
          </a:bodyPr>
          <a:lstStyle/>
          <a:p>
            <a:pPr defTabSz="844083" eaLnBrk="0" hangingPunct="0">
              <a:defRPr/>
            </a:pPr>
            <a:r>
              <a:rPr lang="ja-JP" altLang="en-US" sz="1292" dirty="0">
                <a:solidFill>
                  <a:srgbClr val="4BACC6">
                    <a:lumMod val="75000"/>
                  </a:srgbClr>
                </a:solidFill>
                <a:latin typeface="ＭＳ Ｐゴシック" panose="020B0600070205080204" pitchFamily="50" charset="-128"/>
              </a:rPr>
              <a:t>申請時の活動計画については、プログラム終了時に事業化の観点で振り返って記載頂きますので、その点ご留意ください。</a:t>
            </a:r>
            <a:endParaRPr lang="en-US" altLang="ja-JP" sz="1292" dirty="0">
              <a:solidFill>
                <a:srgbClr val="4BACC6">
                  <a:lumMod val="75000"/>
                </a:srgbClr>
              </a:solidFill>
              <a:latin typeface="ＭＳ Ｐゴシック" panose="020B0600070205080204" pitchFamily="50" charset="-128"/>
            </a:endParaRPr>
          </a:p>
        </p:txBody>
      </p:sp>
      <p:pic>
        <p:nvPicPr>
          <p:cNvPr id="13" name="図 12" descr="試験管に緑色の溶液を注入するピペット">
            <a:extLst>
              <a:ext uri="{FF2B5EF4-FFF2-40B4-BE49-F238E27FC236}">
                <a16:creationId xmlns:a16="http://schemas.microsoft.com/office/drawing/2014/main" id="{2AFCD932-4229-1DDA-9463-228A114EA077}"/>
              </a:ext>
            </a:extLst>
          </p:cNvPr>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a:off x="6720825" y="1465857"/>
            <a:ext cx="1750312" cy="1168299"/>
          </a:xfrm>
          <a:prstGeom prst="rect">
            <a:avLst/>
          </a:prstGeom>
        </p:spPr>
      </p:pic>
      <p:sp>
        <p:nvSpPr>
          <p:cNvPr id="54" name="スライド番号プレースホルダー 11"/>
          <p:cNvSpPr>
            <a:spLocks noGrp="1"/>
          </p:cNvSpPr>
          <p:nvPr>
            <p:ph type="sldNum" sz="quarter" idx="11"/>
          </p:nvPr>
        </p:nvSpPr>
        <p:spPr>
          <a:xfrm>
            <a:off x="8619792" y="6244005"/>
            <a:ext cx="404446" cy="337038"/>
          </a:xfrm>
        </p:spPr>
        <p:txBody>
          <a:bodyPr/>
          <a:lstStyle/>
          <a:p>
            <a:pPr>
              <a:defRPr/>
            </a:pPr>
            <a:fld id="{14B03C22-DEB2-4205-8610-22F0B86C8338}" type="slidenum">
              <a:rPr lang="ja-JP" altLang="en-US" smtClean="0"/>
              <a:pPr>
                <a:defRPr/>
              </a:pPr>
              <a:t>2</a:t>
            </a:fld>
            <a:endParaRPr lang="ja-JP" altLang="en-US" dirty="0"/>
          </a:p>
        </p:txBody>
      </p:sp>
      <p:sp>
        <p:nvSpPr>
          <p:cNvPr id="55" name="テキスト ボックス 54">
            <a:extLst>
              <a:ext uri="{FF2B5EF4-FFF2-40B4-BE49-F238E27FC236}">
                <a16:creationId xmlns:a16="http://schemas.microsoft.com/office/drawing/2014/main" id="{CD1FA41D-7901-4EDA-B8DD-0B43ED38F893}"/>
              </a:ext>
            </a:extLst>
          </p:cNvPr>
          <p:cNvSpPr txBox="1"/>
          <p:nvPr/>
        </p:nvSpPr>
        <p:spPr>
          <a:xfrm>
            <a:off x="766397" y="1789848"/>
            <a:ext cx="3252666" cy="887679"/>
          </a:xfrm>
          <a:prstGeom prst="rect">
            <a:avLst/>
          </a:prstGeom>
          <a:solidFill>
            <a:schemeClr val="bg1">
              <a:alpha val="75000"/>
            </a:schemeClr>
          </a:solidFill>
          <a:ln>
            <a:solidFill>
              <a:srgbClr val="385D8A"/>
            </a:solidFill>
            <a:prstDash val="dash"/>
          </a:ln>
        </p:spPr>
        <p:txBody>
          <a:bodyPr wrap="square" rtlCol="0">
            <a:spAutoFit/>
          </a:bodyPr>
          <a:lstStyle/>
          <a:p>
            <a:pPr marL="263776" indent="-263776" defTabSz="844083" eaLnBrk="0" hangingPunct="0">
              <a:buFont typeface="Arial" panose="020B0604020202020204" pitchFamily="34" charset="0"/>
              <a:buChar char="•"/>
              <a:defRPr/>
            </a:pPr>
            <a:r>
              <a:rPr lang="ja-JP" altLang="en-US" sz="1292" dirty="0">
                <a:solidFill>
                  <a:srgbClr val="31859C"/>
                </a:solidFill>
                <a:latin typeface="ＭＳ Ｐゴシック" panose="020B0600070205080204" pitchFamily="50" charset="-128"/>
              </a:rPr>
              <a:t>解決したい課題・提供する価値</a:t>
            </a:r>
            <a:endParaRPr lang="en-US" altLang="ja-JP" sz="1292" dirty="0">
              <a:solidFill>
                <a:srgbClr val="31859C"/>
              </a:solidFill>
              <a:latin typeface="ＭＳ Ｐゴシック" panose="020B0600070205080204" pitchFamily="50" charset="-128"/>
            </a:endParaRPr>
          </a:p>
          <a:p>
            <a:pPr marL="263776" indent="-263776" defTabSz="844083" eaLnBrk="0" hangingPunct="0">
              <a:buFont typeface="Arial" panose="020B0604020202020204" pitchFamily="34" charset="0"/>
              <a:buChar char="•"/>
              <a:defRPr/>
            </a:pPr>
            <a:r>
              <a:rPr lang="ja-JP" altLang="en-US" sz="1292" dirty="0">
                <a:solidFill>
                  <a:srgbClr val="31859C"/>
                </a:solidFill>
                <a:latin typeface="ＭＳ Ｐゴシック" panose="020B0600070205080204" pitchFamily="50" charset="-128"/>
              </a:rPr>
              <a:t>背景</a:t>
            </a:r>
            <a:endParaRPr lang="en-US" altLang="ja-JP" sz="1292" dirty="0">
              <a:solidFill>
                <a:srgbClr val="31859C"/>
              </a:solidFill>
              <a:latin typeface="ＭＳ Ｐゴシック" panose="020B0600070205080204" pitchFamily="50" charset="-128"/>
            </a:endParaRPr>
          </a:p>
          <a:p>
            <a:pPr marL="263776" indent="-263776" defTabSz="844083" eaLnBrk="0" hangingPunct="0">
              <a:buFont typeface="Arial" panose="020B0604020202020204" pitchFamily="34" charset="0"/>
              <a:buChar char="•"/>
              <a:defRPr/>
            </a:pPr>
            <a:r>
              <a:rPr lang="ja-JP" altLang="en-US" sz="1292" dirty="0">
                <a:solidFill>
                  <a:srgbClr val="31859C"/>
                </a:solidFill>
                <a:latin typeface="ＭＳ Ｐゴシック" panose="020B0600070205080204" pitchFamily="50" charset="-128"/>
              </a:rPr>
              <a:t>技術の独創性・新規性</a:t>
            </a:r>
            <a:endParaRPr lang="en-US" altLang="ja-JP" sz="1292" dirty="0">
              <a:solidFill>
                <a:srgbClr val="31859C"/>
              </a:solidFill>
              <a:latin typeface="ＭＳ Ｐゴシック" panose="020B0600070205080204" pitchFamily="50" charset="-128"/>
            </a:endParaRPr>
          </a:p>
          <a:p>
            <a:pPr defTabSz="844083" eaLnBrk="0" hangingPunct="0">
              <a:defRPr/>
            </a:pPr>
            <a:r>
              <a:rPr lang="ja-JP" altLang="en-US" sz="1292" dirty="0">
                <a:solidFill>
                  <a:srgbClr val="4BACC6">
                    <a:lumMod val="75000"/>
                  </a:srgbClr>
                </a:solidFill>
                <a:latin typeface="ＭＳ Ｐゴシック" panose="020B0600070205080204" pitchFamily="50" charset="-128"/>
              </a:rPr>
              <a:t>を一般向けに分かりやすく記載してください。</a:t>
            </a:r>
            <a:endParaRPr lang="en-US" altLang="ja-JP" sz="1292" dirty="0">
              <a:solidFill>
                <a:srgbClr val="4BACC6">
                  <a:lumMod val="75000"/>
                </a:srgbClr>
              </a:solidFill>
              <a:latin typeface="ＭＳ Ｐゴシック" panose="020B0600070205080204" pitchFamily="50" charset="-128"/>
            </a:endParaRPr>
          </a:p>
        </p:txBody>
      </p:sp>
      <p:sp>
        <p:nvSpPr>
          <p:cNvPr id="11" name="テキスト ボックス 10">
            <a:extLst>
              <a:ext uri="{FF2B5EF4-FFF2-40B4-BE49-F238E27FC236}">
                <a16:creationId xmlns:a16="http://schemas.microsoft.com/office/drawing/2014/main" id="{62B486B5-500B-DF0B-FB1E-107988190F0C}"/>
              </a:ext>
            </a:extLst>
          </p:cNvPr>
          <p:cNvSpPr txBox="1">
            <a:spLocks noChangeArrowheads="1"/>
          </p:cNvSpPr>
          <p:nvPr/>
        </p:nvSpPr>
        <p:spPr bwMode="auto">
          <a:xfrm>
            <a:off x="2171312" y="536210"/>
            <a:ext cx="6903560" cy="321667"/>
          </a:xfrm>
          <a:prstGeom prst="rect">
            <a:avLst/>
          </a:prstGeom>
          <a:noFill/>
          <a:ln w="9525">
            <a:noFill/>
            <a:miter lim="800000"/>
            <a:headEnd/>
            <a:tailEnd/>
          </a:ln>
        </p:spPr>
        <p:txBody>
          <a:bodyPr wrap="square" anchor="ctr" anchorCtr="0">
            <a:normAutofit/>
          </a:bodyPr>
          <a:lstStyle/>
          <a:p>
            <a:pPr algn="r" defTabSz="844083" eaLnBrk="0" hangingPunct="0">
              <a:defRPr/>
            </a:pPr>
            <a:r>
              <a:rPr lang="ja-JP" altLang="en-US" sz="1292" dirty="0">
                <a:solidFill>
                  <a:prstClr val="black"/>
                </a:solidFill>
                <a:latin typeface="HGP創英角ｺﾞｼｯｸUB" panose="020B0900000000000000" pitchFamily="50" charset="-128"/>
                <a:ea typeface="HGP創英角ｺﾞｼｯｸUB" panose="020B0900000000000000" pitchFamily="50" charset="-128"/>
              </a:rPr>
              <a:t>事業化推進機関：○○株式会社　姓　名　　／　研究代表者：○○大学○○科　准教授　姓 名</a:t>
            </a:r>
            <a:endParaRPr lang="en-US" altLang="ja-JP" sz="1292" dirty="0">
              <a:solidFill>
                <a:prstClr val="black"/>
              </a:solidFill>
              <a:latin typeface="HGP創英角ｺﾞｼｯｸUB" panose="020B0900000000000000" pitchFamily="50" charset="-128"/>
              <a:ea typeface="HGP創英角ｺﾞｼｯｸUB" panose="020B0900000000000000" pitchFamily="50" charset="-128"/>
            </a:endParaRPr>
          </a:p>
        </p:txBody>
      </p:sp>
      <p:sp>
        <p:nvSpPr>
          <p:cNvPr id="30" name="角丸四角形吹き出し 29"/>
          <p:cNvSpPr/>
          <p:nvPr/>
        </p:nvSpPr>
        <p:spPr>
          <a:xfrm>
            <a:off x="8535410" y="1533337"/>
            <a:ext cx="3121269" cy="281354"/>
          </a:xfrm>
          <a:prstGeom prst="wedgeRoundRectCallout">
            <a:avLst>
              <a:gd name="adj1" fmla="val -72092"/>
              <a:gd name="adj2" fmla="val -2717"/>
              <a:gd name="adj3" fmla="val 16667"/>
            </a:avLst>
          </a:prstGeom>
          <a:solidFill>
            <a:schemeClr val="bg1"/>
          </a:solidFill>
          <a:ln>
            <a:solidFill>
              <a:srgbClr val="00B0F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84406" tIns="42203" rIns="84406" bIns="42203" numCol="1" spcCol="0" rtlCol="0" fromWordArt="0" anchor="ctr" anchorCtr="0" forceAA="0" compatLnSpc="1">
            <a:prstTxWarp prst="textNoShape">
              <a:avLst/>
            </a:prstTxWarp>
            <a:noAutofit/>
          </a:bodyPr>
          <a:lstStyle/>
          <a:p>
            <a:pPr algn="just">
              <a:spcAft>
                <a:spcPts val="0"/>
              </a:spcAft>
            </a:pPr>
            <a:r>
              <a:rPr lang="en-US" altLang="ja-JP" sz="831" kern="100" dirty="0">
                <a:solidFill>
                  <a:srgbClr val="00B0F0"/>
                </a:solidFill>
                <a:latin typeface="Century" panose="02040604050505020304" pitchFamily="18" charset="0"/>
                <a:ea typeface="ＭＳ Ｐゴシック" panose="020B0600070205080204" pitchFamily="50" charset="-128"/>
                <a:cs typeface="Times New Roman" panose="02020603050405020304" pitchFamily="18" charset="0"/>
              </a:rPr>
              <a:t>※</a:t>
            </a:r>
            <a:r>
              <a:rPr lang="ja-JP" altLang="en-US" sz="831" kern="100" dirty="0">
                <a:solidFill>
                  <a:srgbClr val="00B0F0"/>
                </a:solidFill>
                <a:latin typeface="Century" panose="02040604050505020304" pitchFamily="18" charset="0"/>
                <a:ea typeface="ＭＳ Ｐゴシック" panose="020B0600070205080204" pitchFamily="50" charset="-128"/>
                <a:cs typeface="Times New Roman" panose="02020603050405020304" pitchFamily="18" charset="0"/>
              </a:rPr>
              <a:t>図表を適宜活用し、わかりやすい説明としてください。</a:t>
            </a:r>
            <a:endParaRPr lang="ja-JP" altLang="en-US" sz="969" kern="100" dirty="0">
              <a:solidFill>
                <a:srgbClr val="000000"/>
              </a:solidFill>
              <a:latin typeface="Century" panose="02040604050505020304" pitchFamily="18" charset="0"/>
              <a:ea typeface="ＭＳ Ｐ明朝" panose="02020600040205080304" pitchFamily="18" charset="-128"/>
              <a:cs typeface="Times New Roman" panose="02020603050405020304" pitchFamily="18" charset="0"/>
            </a:endParaRPr>
          </a:p>
        </p:txBody>
      </p:sp>
      <p:pic>
        <p:nvPicPr>
          <p:cNvPr id="15" name="図 14">
            <a:extLst>
              <a:ext uri="{FF2B5EF4-FFF2-40B4-BE49-F238E27FC236}">
                <a16:creationId xmlns:a16="http://schemas.microsoft.com/office/drawing/2014/main" id="{193DAC06-FC0A-B21C-98C4-6A9B367D805B}"/>
              </a:ext>
            </a:extLst>
          </p:cNvPr>
          <p:cNvPicPr>
            <a:picLocks noChangeAspect="1"/>
          </p:cNvPicPr>
          <p:nvPr/>
        </p:nvPicPr>
        <p:blipFill>
          <a:blip r:embed="rId4"/>
          <a:stretch>
            <a:fillRect/>
          </a:stretch>
        </p:blipFill>
        <p:spPr>
          <a:xfrm>
            <a:off x="5986018" y="4627713"/>
            <a:ext cx="2278478" cy="1528859"/>
          </a:xfrm>
          <a:prstGeom prst="rect">
            <a:avLst/>
          </a:prstGeom>
          <a:solidFill>
            <a:schemeClr val="bg1"/>
          </a:solidFill>
          <a:ln w="38100">
            <a:solidFill>
              <a:schemeClr val="accent1">
                <a:lumMod val="75000"/>
              </a:schemeClr>
            </a:solidFill>
          </a:ln>
        </p:spPr>
      </p:pic>
      <p:sp>
        <p:nvSpPr>
          <p:cNvPr id="51" name="角丸四角形吹き出し 50"/>
          <p:cNvSpPr/>
          <p:nvPr/>
        </p:nvSpPr>
        <p:spPr>
          <a:xfrm>
            <a:off x="8098628" y="4689866"/>
            <a:ext cx="3121269" cy="281354"/>
          </a:xfrm>
          <a:prstGeom prst="wedgeRoundRectCallout">
            <a:avLst>
              <a:gd name="adj1" fmla="val -72092"/>
              <a:gd name="adj2" fmla="val -2717"/>
              <a:gd name="adj3" fmla="val 16667"/>
            </a:avLst>
          </a:prstGeom>
          <a:solidFill>
            <a:schemeClr val="bg1"/>
          </a:solidFill>
          <a:ln>
            <a:solidFill>
              <a:srgbClr val="00B0F0"/>
            </a:solidFill>
            <a:prstDash val="lgDash"/>
          </a:ln>
        </p:spPr>
        <p:style>
          <a:lnRef idx="2">
            <a:schemeClr val="accent1">
              <a:shade val="50000"/>
            </a:schemeClr>
          </a:lnRef>
          <a:fillRef idx="1">
            <a:schemeClr val="accent1"/>
          </a:fillRef>
          <a:effectRef idx="0">
            <a:schemeClr val="accent1"/>
          </a:effectRef>
          <a:fontRef idx="minor">
            <a:schemeClr val="lt1"/>
          </a:fontRef>
        </p:style>
        <p:txBody>
          <a:bodyPr rot="0" spcFirstLastPara="0" vert="horz" wrap="square" lIns="84406" tIns="42203" rIns="84406" bIns="42203" numCol="1" spcCol="0" rtlCol="0" fromWordArt="0" anchor="ctr" anchorCtr="0" forceAA="0" compatLnSpc="1">
            <a:prstTxWarp prst="textNoShape">
              <a:avLst/>
            </a:prstTxWarp>
            <a:noAutofit/>
          </a:bodyPr>
          <a:lstStyle/>
          <a:p>
            <a:pPr algn="just">
              <a:spcAft>
                <a:spcPts val="0"/>
              </a:spcAft>
            </a:pPr>
            <a:r>
              <a:rPr lang="en-US" altLang="ja-JP" sz="831" kern="100" dirty="0">
                <a:solidFill>
                  <a:srgbClr val="00B0F0"/>
                </a:solidFill>
                <a:latin typeface="Century" panose="02040604050505020304" pitchFamily="18" charset="0"/>
                <a:ea typeface="ＭＳ Ｐゴシック" panose="020B0600070205080204" pitchFamily="50" charset="-128"/>
                <a:cs typeface="Times New Roman" panose="02020603050405020304" pitchFamily="18" charset="0"/>
              </a:rPr>
              <a:t>※</a:t>
            </a:r>
            <a:r>
              <a:rPr lang="ja-JP" altLang="en-US" sz="831" kern="100" dirty="0">
                <a:solidFill>
                  <a:srgbClr val="00B0F0"/>
                </a:solidFill>
                <a:latin typeface="Century" panose="02040604050505020304" pitchFamily="18" charset="0"/>
                <a:ea typeface="ＭＳ Ｐゴシック" panose="020B0600070205080204" pitchFamily="50" charset="-128"/>
                <a:cs typeface="Times New Roman" panose="02020603050405020304" pitchFamily="18" charset="0"/>
              </a:rPr>
              <a:t>図表を適宜活用し、わかりやすい説明としてください。</a:t>
            </a:r>
            <a:endParaRPr lang="ja-JP" altLang="en-US" sz="969" kern="100" dirty="0">
              <a:solidFill>
                <a:srgbClr val="000000"/>
              </a:solidFill>
              <a:latin typeface="Century" panose="02040604050505020304" pitchFamily="18" charset="0"/>
              <a:ea typeface="ＭＳ Ｐ明朝" panose="02020600040205080304" pitchFamily="18" charset="-128"/>
              <a:cs typeface="Times New Roman" panose="02020603050405020304" pitchFamily="18" charset="0"/>
            </a:endParaRPr>
          </a:p>
        </p:txBody>
      </p:sp>
    </p:spTree>
    <p:extLst>
      <p:ext uri="{BB962C8B-B14F-4D97-AF65-F5344CB8AC3E}">
        <p14:creationId xmlns:p14="http://schemas.microsoft.com/office/powerpoint/2010/main" val="40742234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7FE0D31C-3BE9-FD5C-6540-7961ABCF3A15}"/>
              </a:ext>
            </a:extLst>
          </p:cNvPr>
          <p:cNvSpPr>
            <a:spLocks noGrp="1" noChangeArrowheads="1"/>
          </p:cNvSpPr>
          <p:nvPr>
            <p:ph type="ctrTitle"/>
          </p:nvPr>
        </p:nvSpPr>
        <p:spPr>
          <a:xfrm>
            <a:off x="270966" y="911225"/>
            <a:ext cx="8621514" cy="2019300"/>
          </a:xfrm>
        </p:spPr>
        <p:txBody>
          <a:bodyPr/>
          <a:lstStyle/>
          <a:p>
            <a:pPr eaLnBrk="1" hangingPunct="1"/>
            <a:r>
              <a:rPr lang="ja-JP" altLang="en-US" sz="2400" dirty="0"/>
              <a:t>大学発新産業創出基金事業</a:t>
            </a:r>
            <a:br>
              <a:rPr lang="ja-JP" altLang="en-US" sz="2400" dirty="0"/>
            </a:br>
            <a:r>
              <a:rPr lang="ja-JP" altLang="en-US" sz="2400" dirty="0"/>
              <a:t>ディープテック・スタートアップ国際展開プログラム</a:t>
            </a:r>
            <a:br>
              <a:rPr lang="en-US" altLang="ja-JP" sz="2400" dirty="0"/>
            </a:br>
            <a:r>
              <a:rPr lang="ja-JP" altLang="en-US" sz="2400" dirty="0"/>
              <a:t>（</a:t>
            </a:r>
            <a:r>
              <a:rPr lang="en-US" altLang="ja-JP" sz="2400" dirty="0"/>
              <a:t>D-Global</a:t>
            </a:r>
            <a:r>
              <a:rPr lang="ja-JP" altLang="en-US" sz="2400" dirty="0"/>
              <a:t>）</a:t>
            </a:r>
            <a:br>
              <a:rPr lang="ja-JP" altLang="en-US" sz="2400" dirty="0"/>
            </a:br>
            <a:r>
              <a:rPr lang="ja-JP" altLang="en-US" sz="2400" dirty="0"/>
              <a:t>ヒアリング審査に係るプレゼンテーション資料</a:t>
            </a:r>
          </a:p>
        </p:txBody>
      </p:sp>
      <p:sp>
        <p:nvSpPr>
          <p:cNvPr id="4099" name="Rectangle 3">
            <a:extLst>
              <a:ext uri="{FF2B5EF4-FFF2-40B4-BE49-F238E27FC236}">
                <a16:creationId xmlns:a16="http://schemas.microsoft.com/office/drawing/2014/main" id="{5226F707-9623-348C-7F3F-3374483DFBB6}"/>
              </a:ext>
            </a:extLst>
          </p:cNvPr>
          <p:cNvSpPr>
            <a:spLocks noGrp="1" noChangeArrowheads="1"/>
          </p:cNvSpPr>
          <p:nvPr>
            <p:ph type="subTitle" idx="1"/>
          </p:nvPr>
        </p:nvSpPr>
        <p:spPr>
          <a:xfrm>
            <a:off x="-37281" y="5013325"/>
            <a:ext cx="4681289" cy="1366838"/>
          </a:xfrm>
        </p:spPr>
        <p:txBody>
          <a:bodyPr/>
          <a:lstStyle/>
          <a:p>
            <a:pPr eaLnBrk="1" hangingPunct="1">
              <a:lnSpc>
                <a:spcPct val="90000"/>
              </a:lnSpc>
            </a:pPr>
            <a:r>
              <a:rPr lang="ja-JP" altLang="en-US" sz="2400" dirty="0"/>
              <a:t>（事業化推進機関名）</a:t>
            </a:r>
          </a:p>
          <a:p>
            <a:pPr eaLnBrk="1" hangingPunct="1">
              <a:lnSpc>
                <a:spcPct val="90000"/>
              </a:lnSpc>
            </a:pPr>
            <a:r>
              <a:rPr lang="ja-JP" altLang="en-US" sz="2400" dirty="0"/>
              <a:t>（事業化推進機関担当者氏名）</a:t>
            </a:r>
            <a:endParaRPr lang="en-US" altLang="ja-JP" sz="2400" dirty="0"/>
          </a:p>
          <a:p>
            <a:pPr eaLnBrk="1" hangingPunct="1">
              <a:lnSpc>
                <a:spcPct val="90000"/>
              </a:lnSpc>
            </a:pPr>
            <a:r>
              <a:rPr lang="en-US" altLang="ja-JP" sz="1800" dirty="0"/>
              <a:t>※</a:t>
            </a:r>
            <a:r>
              <a:rPr lang="ja-JP" altLang="en-US" sz="1800" dirty="0"/>
              <a:t>説明者のお名前</a:t>
            </a:r>
          </a:p>
        </p:txBody>
      </p:sp>
      <p:sp>
        <p:nvSpPr>
          <p:cNvPr id="4100" name="AutoShape 7">
            <a:extLst>
              <a:ext uri="{FF2B5EF4-FFF2-40B4-BE49-F238E27FC236}">
                <a16:creationId xmlns:a16="http://schemas.microsoft.com/office/drawing/2014/main" id="{2D1E47D4-6F06-FD26-406F-13FEBB0AEC47}"/>
              </a:ext>
            </a:extLst>
          </p:cNvPr>
          <p:cNvSpPr>
            <a:spLocks/>
          </p:cNvSpPr>
          <p:nvPr/>
        </p:nvSpPr>
        <p:spPr bwMode="auto">
          <a:xfrm>
            <a:off x="6732588" y="4359275"/>
            <a:ext cx="1758950" cy="615950"/>
          </a:xfrm>
          <a:prstGeom prst="borderCallout1">
            <a:avLst>
              <a:gd name="adj1" fmla="val 55426"/>
              <a:gd name="adj2" fmla="val 99620"/>
              <a:gd name="adj3" fmla="val 341667"/>
              <a:gd name="adj4" fmla="val 119005"/>
            </a:avLst>
          </a:prstGeom>
          <a:solidFill>
            <a:srgbClr val="FF99FF"/>
          </a:solidFill>
          <a:ln w="9525">
            <a:solidFill>
              <a:schemeClr val="tx1"/>
            </a:solidFill>
            <a:miter lim="800000"/>
            <a:headEnd/>
            <a:tailEnd/>
          </a:ln>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spcBef>
                <a:spcPct val="0"/>
              </a:spcBef>
              <a:buFontTx/>
              <a:buNone/>
            </a:pPr>
            <a:r>
              <a:rPr lang="ja-JP" altLang="en-US" sz="1200" dirty="0">
                <a:latin typeface="Meiryo UI" panose="020B0604030504040204" pitchFamily="50" charset="-128"/>
                <a:ea typeface="Meiryo UI" panose="020B0604030504040204" pitchFamily="50" charset="-128"/>
              </a:rPr>
              <a:t>右下に通しページの</a:t>
            </a:r>
          </a:p>
          <a:p>
            <a:pPr algn="ctr" eaLnBrk="1" hangingPunct="1">
              <a:spcBef>
                <a:spcPct val="0"/>
              </a:spcBef>
              <a:buFontTx/>
              <a:buNone/>
            </a:pPr>
            <a:r>
              <a:rPr lang="ja-JP" altLang="en-US" sz="1200" dirty="0">
                <a:latin typeface="Meiryo UI" panose="020B0604030504040204" pitchFamily="50" charset="-128"/>
                <a:ea typeface="Meiryo UI" panose="020B0604030504040204" pitchFamily="50" charset="-128"/>
              </a:rPr>
              <a:t>記載（表紙除く）を</a:t>
            </a:r>
          </a:p>
          <a:p>
            <a:pPr algn="ctr" eaLnBrk="1" hangingPunct="1">
              <a:spcBef>
                <a:spcPct val="0"/>
              </a:spcBef>
              <a:buFontTx/>
              <a:buNone/>
            </a:pPr>
            <a:r>
              <a:rPr lang="ja-JP" altLang="en-US" sz="1200" dirty="0">
                <a:latin typeface="Meiryo UI" panose="020B0604030504040204" pitchFamily="50" charset="-128"/>
                <a:ea typeface="Meiryo UI" panose="020B0604030504040204" pitchFamily="50" charset="-128"/>
              </a:rPr>
              <a:t>お願いします。</a:t>
            </a:r>
          </a:p>
        </p:txBody>
      </p:sp>
      <p:sp>
        <p:nvSpPr>
          <p:cNvPr id="4101" name="Rectangle 9">
            <a:extLst>
              <a:ext uri="{FF2B5EF4-FFF2-40B4-BE49-F238E27FC236}">
                <a16:creationId xmlns:a16="http://schemas.microsoft.com/office/drawing/2014/main" id="{8A02687B-2D74-FB51-6A4A-E85334D3C74F}"/>
              </a:ext>
            </a:extLst>
          </p:cNvPr>
          <p:cNvSpPr>
            <a:spLocks noChangeArrowheads="1"/>
          </p:cNvSpPr>
          <p:nvPr/>
        </p:nvSpPr>
        <p:spPr bwMode="auto">
          <a:xfrm>
            <a:off x="4644331" y="5013325"/>
            <a:ext cx="4032125" cy="1511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lnSpc>
                <a:spcPct val="90000"/>
              </a:lnSpc>
              <a:buFontTx/>
              <a:buNone/>
            </a:pPr>
            <a:r>
              <a:rPr lang="ja-JP" altLang="en-US" sz="2400" dirty="0"/>
              <a:t>（研究開発機関名）</a:t>
            </a:r>
          </a:p>
          <a:p>
            <a:pPr algn="ctr" eaLnBrk="1" hangingPunct="1">
              <a:lnSpc>
                <a:spcPct val="90000"/>
              </a:lnSpc>
              <a:buFontTx/>
              <a:buNone/>
            </a:pPr>
            <a:r>
              <a:rPr lang="ja-JP" altLang="en-US" sz="2400" dirty="0"/>
              <a:t>（研究代表者氏名）</a:t>
            </a:r>
          </a:p>
        </p:txBody>
      </p:sp>
      <p:sp>
        <p:nvSpPr>
          <p:cNvPr id="4102" name="Rectangle 10">
            <a:extLst>
              <a:ext uri="{FF2B5EF4-FFF2-40B4-BE49-F238E27FC236}">
                <a16:creationId xmlns:a16="http://schemas.microsoft.com/office/drawing/2014/main" id="{8D990B46-8C88-AFED-C6AE-9B88349F51D7}"/>
              </a:ext>
            </a:extLst>
          </p:cNvPr>
          <p:cNvSpPr>
            <a:spLocks noChangeArrowheads="1"/>
          </p:cNvSpPr>
          <p:nvPr/>
        </p:nvSpPr>
        <p:spPr bwMode="auto">
          <a:xfrm>
            <a:off x="2411413" y="3457575"/>
            <a:ext cx="4321175" cy="5032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lnSpc>
                <a:spcPct val="90000"/>
              </a:lnSpc>
              <a:buFontTx/>
              <a:buNone/>
            </a:pPr>
            <a:r>
              <a:rPr lang="ja-JP" altLang="en-US" sz="2400" dirty="0"/>
              <a:t>「（申請課題名称）」</a:t>
            </a:r>
          </a:p>
        </p:txBody>
      </p:sp>
      <p:sp>
        <p:nvSpPr>
          <p:cNvPr id="2" name="Rectangle 10">
            <a:extLst>
              <a:ext uri="{FF2B5EF4-FFF2-40B4-BE49-F238E27FC236}">
                <a16:creationId xmlns:a16="http://schemas.microsoft.com/office/drawing/2014/main" id="{F587F194-998B-357A-5393-7D6530AEE5BB}"/>
              </a:ext>
            </a:extLst>
          </p:cNvPr>
          <p:cNvSpPr>
            <a:spLocks noChangeArrowheads="1"/>
          </p:cNvSpPr>
          <p:nvPr/>
        </p:nvSpPr>
        <p:spPr bwMode="auto">
          <a:xfrm>
            <a:off x="7668344" y="21004"/>
            <a:ext cx="1399258" cy="29517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lgn="ctr" eaLnBrk="1" hangingPunct="1">
              <a:lnSpc>
                <a:spcPct val="90000"/>
              </a:lnSpc>
              <a:buFontTx/>
              <a:buNone/>
            </a:pPr>
            <a:r>
              <a:rPr lang="ja-JP" altLang="en-US" sz="1800" dirty="0"/>
              <a:t>（様式４）</a:t>
            </a:r>
          </a:p>
        </p:txBody>
      </p:sp>
      <p:sp>
        <p:nvSpPr>
          <p:cNvPr id="11" name="正方形/長方形 10">
            <a:extLst>
              <a:ext uri="{FF2B5EF4-FFF2-40B4-BE49-F238E27FC236}">
                <a16:creationId xmlns:a16="http://schemas.microsoft.com/office/drawing/2014/main" id="{A0A677FA-F070-4D02-ECF9-367B20E60AE9}"/>
              </a:ext>
            </a:extLst>
          </p:cNvPr>
          <p:cNvSpPr/>
          <p:nvPr/>
        </p:nvSpPr>
        <p:spPr>
          <a:xfrm>
            <a:off x="5580112" y="181101"/>
            <a:ext cx="3384376" cy="2140544"/>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フォント、レイアウト等は適宜変更いただいて構いません。</a:t>
            </a:r>
            <a:r>
              <a:rPr kumimoji="1" lang="ja-JP" altLang="en-US" sz="1600" dirty="0">
                <a:solidFill>
                  <a:srgbClr val="FF0000"/>
                </a:solidFill>
                <a:latin typeface="BIZ UDPゴシック" panose="020B0400000000000000" pitchFamily="50" charset="-128"/>
                <a:ea typeface="BIZ UDPゴシック" panose="020B0400000000000000" pitchFamily="50" charset="-128"/>
              </a:rPr>
              <a:t>ただし、発表構成（目次記載）は変更しないでください。</a:t>
            </a:r>
            <a:endParaRPr kumimoji="1" lang="en-US" altLang="ja-JP" sz="1600" dirty="0">
              <a:solidFill>
                <a:srgbClr val="FF0000"/>
              </a:solidFill>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適宜ページを増やしていただいても問題ありません。</a:t>
            </a:r>
            <a:endParaRPr kumimoji="1" lang="en-US" altLang="ja-JP" sz="1600"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必ずスライド番号を記載して下さい。</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E07E950-BA35-FB81-9020-3B9113796481}"/>
              </a:ext>
            </a:extLst>
          </p:cNvPr>
          <p:cNvSpPr>
            <a:spLocks noGrp="1"/>
          </p:cNvSpPr>
          <p:nvPr>
            <p:ph type="title"/>
          </p:nvPr>
        </p:nvSpPr>
        <p:spPr/>
        <p:txBody>
          <a:bodyPr/>
          <a:lstStyle/>
          <a:p>
            <a:r>
              <a:rPr kumimoji="1" lang="en-US" altLang="ja-JP" dirty="0"/>
              <a:t>【</a:t>
            </a:r>
            <a:r>
              <a:rPr kumimoji="1" lang="ja-JP" altLang="en-US" dirty="0"/>
              <a:t>目次</a:t>
            </a:r>
            <a:r>
              <a:rPr kumimoji="1" lang="en-US" altLang="ja-JP" dirty="0"/>
              <a:t>】</a:t>
            </a:r>
            <a:endParaRPr kumimoji="1" lang="ja-JP" altLang="en-US" dirty="0"/>
          </a:p>
        </p:txBody>
      </p:sp>
      <p:sp>
        <p:nvSpPr>
          <p:cNvPr id="3" name="コンテンツ プレースホルダー 2">
            <a:extLst>
              <a:ext uri="{FF2B5EF4-FFF2-40B4-BE49-F238E27FC236}">
                <a16:creationId xmlns:a16="http://schemas.microsoft.com/office/drawing/2014/main" id="{F5EE9446-091A-C71F-ABAA-65F31493C619}"/>
              </a:ext>
            </a:extLst>
          </p:cNvPr>
          <p:cNvSpPr>
            <a:spLocks noGrp="1"/>
          </p:cNvSpPr>
          <p:nvPr>
            <p:ph idx="1"/>
          </p:nvPr>
        </p:nvSpPr>
        <p:spPr>
          <a:xfrm>
            <a:off x="216000" y="1368032"/>
            <a:ext cx="8712000" cy="4437232"/>
          </a:xfrm>
        </p:spPr>
        <p:txBody>
          <a:bodyPr/>
          <a:lstStyle/>
          <a:p>
            <a:pPr marL="540000" indent="-540000">
              <a:spcBef>
                <a:spcPts val="600"/>
              </a:spcBef>
              <a:spcAft>
                <a:spcPts val="600"/>
              </a:spcAft>
              <a:buFont typeface="+mj-lt"/>
              <a:buAutoNum type="arabicPeriod"/>
            </a:pPr>
            <a:r>
              <a:rPr kumimoji="1" lang="ja-JP" altLang="en-US" sz="2600" dirty="0"/>
              <a:t>事業構想</a:t>
            </a:r>
          </a:p>
          <a:p>
            <a:pPr marL="540000" indent="-540000">
              <a:spcBef>
                <a:spcPts val="600"/>
              </a:spcBef>
              <a:spcAft>
                <a:spcPts val="600"/>
              </a:spcAft>
              <a:buFont typeface="+mj-lt"/>
              <a:buAutoNum type="arabicPeriod"/>
            </a:pPr>
            <a:r>
              <a:rPr kumimoji="1" lang="ja-JP" altLang="en-US" sz="2600" dirty="0"/>
              <a:t>技術シーズ</a:t>
            </a:r>
          </a:p>
          <a:p>
            <a:pPr marL="540000" indent="-540000">
              <a:spcBef>
                <a:spcPts val="600"/>
              </a:spcBef>
              <a:spcAft>
                <a:spcPts val="600"/>
              </a:spcAft>
              <a:buFont typeface="+mj-lt"/>
              <a:buAutoNum type="arabicPeriod"/>
            </a:pPr>
            <a:r>
              <a:rPr kumimoji="1" lang="ja-JP" altLang="en-US" sz="2600" dirty="0"/>
              <a:t>課題終了時の達成目標・マイルストン</a:t>
            </a:r>
            <a:endParaRPr kumimoji="1" lang="en-US" altLang="ja-JP" sz="2600" dirty="0"/>
          </a:p>
          <a:p>
            <a:pPr marL="540000" indent="-540000">
              <a:spcBef>
                <a:spcPts val="600"/>
              </a:spcBef>
              <a:spcAft>
                <a:spcPts val="600"/>
              </a:spcAft>
              <a:buFont typeface="+mj-lt"/>
              <a:buAutoNum type="arabicPeriod"/>
            </a:pPr>
            <a:r>
              <a:rPr kumimoji="1" lang="ja-JP" altLang="en-US" sz="2600" dirty="0"/>
              <a:t>年度毎の事業開発計画</a:t>
            </a:r>
          </a:p>
          <a:p>
            <a:pPr marL="540000" indent="-540000">
              <a:spcBef>
                <a:spcPts val="600"/>
              </a:spcBef>
              <a:spcAft>
                <a:spcPts val="600"/>
              </a:spcAft>
              <a:buFont typeface="+mj-lt"/>
              <a:buAutoNum type="arabicPeriod"/>
            </a:pPr>
            <a:r>
              <a:rPr kumimoji="1" lang="ja-JP" altLang="en-US" sz="2600" dirty="0"/>
              <a:t>年度毎の研究開発計画</a:t>
            </a:r>
          </a:p>
          <a:p>
            <a:pPr marL="540000" indent="-540000">
              <a:spcBef>
                <a:spcPts val="600"/>
              </a:spcBef>
              <a:spcAft>
                <a:spcPts val="600"/>
              </a:spcAft>
              <a:buFont typeface="+mj-lt"/>
              <a:buAutoNum type="arabicPeriod"/>
            </a:pPr>
            <a:r>
              <a:rPr kumimoji="1" lang="ja-JP" altLang="en-US" sz="2600" dirty="0"/>
              <a:t>課題推進工程表</a:t>
            </a:r>
            <a:endParaRPr kumimoji="1" lang="en-US" altLang="ja-JP" sz="2600" dirty="0"/>
          </a:p>
          <a:p>
            <a:pPr marL="540000" indent="-540000">
              <a:spcBef>
                <a:spcPts val="600"/>
              </a:spcBef>
              <a:spcAft>
                <a:spcPts val="600"/>
              </a:spcAft>
              <a:buFont typeface="+mj-lt"/>
              <a:buAutoNum type="arabicPeriod"/>
            </a:pPr>
            <a:r>
              <a:rPr kumimoji="1" lang="ja-JP" altLang="en-US" sz="2600" dirty="0"/>
              <a:t>委託研究開発費の概要</a:t>
            </a:r>
            <a:endParaRPr kumimoji="1" lang="en-US" altLang="ja-JP" sz="2600" dirty="0"/>
          </a:p>
          <a:p>
            <a:pPr marL="540000" indent="-540000">
              <a:spcBef>
                <a:spcPts val="600"/>
              </a:spcBef>
              <a:spcAft>
                <a:spcPts val="600"/>
              </a:spcAft>
              <a:buFont typeface="+mj-lt"/>
              <a:buAutoNum type="arabicPeriod"/>
            </a:pPr>
            <a:r>
              <a:rPr kumimoji="1" lang="ja-JP" altLang="en-US" sz="2600" dirty="0"/>
              <a:t>その他</a:t>
            </a:r>
            <a:endParaRPr kumimoji="1" lang="en-US" altLang="ja-JP" sz="2600" dirty="0"/>
          </a:p>
        </p:txBody>
      </p:sp>
      <p:sp>
        <p:nvSpPr>
          <p:cNvPr id="5" name="スライド番号プレースホルダー 4">
            <a:extLst>
              <a:ext uri="{FF2B5EF4-FFF2-40B4-BE49-F238E27FC236}">
                <a16:creationId xmlns:a16="http://schemas.microsoft.com/office/drawing/2014/main" id="{F990F7ED-B0F2-DF01-5C22-FED19A2C77EB}"/>
              </a:ext>
            </a:extLst>
          </p:cNvPr>
          <p:cNvSpPr>
            <a:spLocks noGrp="1"/>
          </p:cNvSpPr>
          <p:nvPr>
            <p:ph type="sldNum" sz="quarter" idx="12"/>
          </p:nvPr>
        </p:nvSpPr>
        <p:spPr/>
        <p:txBody>
          <a:bodyPr/>
          <a:lstStyle/>
          <a:p>
            <a:fld id="{6EA0F54A-AE54-4B19-AED3-B029E6BEBDAE}" type="slidenum">
              <a:rPr lang="ja-JP" altLang="en-US" smtClean="0"/>
              <a:pPr/>
              <a:t>4</a:t>
            </a:fld>
            <a:endParaRPr lang="ja-JP" altLang="en-US"/>
          </a:p>
        </p:txBody>
      </p:sp>
    </p:spTree>
    <p:extLst>
      <p:ext uri="{BB962C8B-B14F-4D97-AF65-F5344CB8AC3E}">
        <p14:creationId xmlns:p14="http://schemas.microsoft.com/office/powerpoint/2010/main" val="39644507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a:extLst>
              <a:ext uri="{FF2B5EF4-FFF2-40B4-BE49-F238E27FC236}">
                <a16:creationId xmlns:a16="http://schemas.microsoft.com/office/drawing/2014/main" id="{D04F8403-CBAB-97C1-2588-D254BB2514BE}"/>
              </a:ext>
            </a:extLst>
          </p:cNvPr>
          <p:cNvSpPr>
            <a:spLocks noGrp="1"/>
          </p:cNvSpPr>
          <p:nvPr>
            <p:ph type="title"/>
          </p:nvPr>
        </p:nvSpPr>
        <p:spPr/>
        <p:txBody>
          <a:bodyPr/>
          <a:lstStyle/>
          <a:p>
            <a:pPr algn="l"/>
            <a:r>
              <a:rPr lang="en-US" altLang="ja-JP" dirty="0"/>
              <a:t>1.</a:t>
            </a:r>
            <a:r>
              <a:rPr lang="ja-JP" altLang="en-US" dirty="0"/>
              <a:t>事業構想</a:t>
            </a:r>
          </a:p>
        </p:txBody>
      </p:sp>
      <p:sp>
        <p:nvSpPr>
          <p:cNvPr id="5" name="スライド番号プレースホルダー 4">
            <a:extLst>
              <a:ext uri="{FF2B5EF4-FFF2-40B4-BE49-F238E27FC236}">
                <a16:creationId xmlns:a16="http://schemas.microsoft.com/office/drawing/2014/main" id="{AC46B2CD-C74A-082C-E2C7-6FC61603747D}"/>
              </a:ext>
            </a:extLst>
          </p:cNvPr>
          <p:cNvSpPr>
            <a:spLocks noGrp="1"/>
          </p:cNvSpPr>
          <p:nvPr>
            <p:ph type="sldNum" sz="quarter" idx="12"/>
          </p:nvPr>
        </p:nvSpPr>
        <p:spPr/>
        <p:txBody>
          <a:bodyPr/>
          <a:lstStyle/>
          <a:p>
            <a:fld id="{6EA0F54A-AE54-4B19-AED3-B029E6BEBDAE}" type="slidenum">
              <a:rPr lang="ja-JP" altLang="en-US" smtClean="0"/>
              <a:pPr/>
              <a:t>5</a:t>
            </a:fld>
            <a:endParaRPr lang="ja-JP" altLang="en-US"/>
          </a:p>
        </p:txBody>
      </p:sp>
      <p:sp>
        <p:nvSpPr>
          <p:cNvPr id="2" name="正方形/長方形 1">
            <a:extLst>
              <a:ext uri="{FF2B5EF4-FFF2-40B4-BE49-F238E27FC236}">
                <a16:creationId xmlns:a16="http://schemas.microsoft.com/office/drawing/2014/main" id="{0FF5C186-492C-549C-07D2-20CCEDE07D37}"/>
              </a:ext>
            </a:extLst>
          </p:cNvPr>
          <p:cNvSpPr/>
          <p:nvPr/>
        </p:nvSpPr>
        <p:spPr>
          <a:xfrm>
            <a:off x="2339752" y="3645024"/>
            <a:ext cx="6408712" cy="1584176"/>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solidFill>
                  <a:schemeClr val="tx1"/>
                </a:solidFill>
                <a:latin typeface="BIZ UDPゴシック" panose="020B0400000000000000" pitchFamily="50" charset="-128"/>
                <a:ea typeface="BIZ UDPゴシック" panose="020B0400000000000000" pitchFamily="50" charset="-128"/>
              </a:rPr>
              <a:t>申請書様式</a:t>
            </a:r>
            <a:r>
              <a:rPr kumimoji="1" lang="en-US" altLang="ja-JP" sz="1600" dirty="0">
                <a:solidFill>
                  <a:schemeClr val="tx1"/>
                </a:solidFill>
                <a:latin typeface="BIZ UDPゴシック" panose="020B0400000000000000" pitchFamily="50" charset="-128"/>
                <a:ea typeface="BIZ UDPゴシック" panose="020B0400000000000000" pitchFamily="50" charset="-128"/>
              </a:rPr>
              <a:t>1</a:t>
            </a:r>
            <a:r>
              <a:rPr kumimoji="1" lang="ja-JP" altLang="en-US" sz="1600" dirty="0">
                <a:solidFill>
                  <a:schemeClr val="tx1"/>
                </a:solidFill>
                <a:latin typeface="BIZ UDPゴシック" panose="020B0400000000000000" pitchFamily="50" charset="-128"/>
                <a:ea typeface="BIZ UDPゴシック" panose="020B0400000000000000" pitchFamily="50" charset="-128"/>
              </a:rPr>
              <a:t>の「</a:t>
            </a:r>
            <a:r>
              <a:rPr kumimoji="1" lang="en-US" altLang="ja-JP" sz="1600" dirty="0">
                <a:solidFill>
                  <a:schemeClr val="tx1"/>
                </a:solidFill>
                <a:latin typeface="BIZ UDPゴシック" panose="020B0400000000000000" pitchFamily="50" charset="-128"/>
                <a:ea typeface="BIZ UDPゴシック" panose="020B0400000000000000" pitchFamily="50" charset="-128"/>
              </a:rPr>
              <a:t>5.</a:t>
            </a:r>
            <a:r>
              <a:rPr kumimoji="1" lang="ja-JP" altLang="en-US" sz="1600" dirty="0">
                <a:solidFill>
                  <a:schemeClr val="tx1"/>
                </a:solidFill>
                <a:latin typeface="BIZ UDPゴシック" panose="020B0400000000000000" pitchFamily="50" charset="-128"/>
                <a:ea typeface="BIZ UDPゴシック" panose="020B0400000000000000" pitchFamily="50" charset="-128"/>
              </a:rPr>
              <a:t>事業構想」の記載内容を基に事業構想について分かり易く記載してください。</a:t>
            </a:r>
          </a:p>
          <a:p>
            <a:pPr marL="285750" indent="-285750">
              <a:buFont typeface="Wingdings" panose="05000000000000000000" pitchFamily="2" charset="2"/>
              <a:buChar char="l"/>
            </a:pPr>
            <a:r>
              <a:rPr kumimoji="1" lang="ja-JP" altLang="en-US" sz="1600" dirty="0">
                <a:solidFill>
                  <a:schemeClr val="tx1"/>
                </a:solidFill>
                <a:latin typeface="BIZ UDPゴシック" panose="020B0400000000000000" pitchFamily="50" charset="-128"/>
                <a:ea typeface="BIZ UDPゴシック" panose="020B0400000000000000" pitchFamily="50" charset="-128"/>
              </a:rPr>
              <a:t>選考の観点（公募要領 </a:t>
            </a:r>
            <a:r>
              <a:rPr kumimoji="1" lang="en-US" altLang="ja-JP" sz="1600" dirty="0">
                <a:solidFill>
                  <a:schemeClr val="tx1"/>
                </a:solidFill>
                <a:latin typeface="BIZ UDPゴシック" panose="020B0400000000000000" pitchFamily="50" charset="-128"/>
                <a:ea typeface="BIZ UDPゴシック" panose="020B0400000000000000" pitchFamily="50" charset="-128"/>
              </a:rPr>
              <a:t>2.11.2</a:t>
            </a:r>
            <a:r>
              <a:rPr kumimoji="1" lang="ja-JP" altLang="en-US" sz="1600" dirty="0">
                <a:solidFill>
                  <a:schemeClr val="tx1"/>
                </a:solidFill>
                <a:latin typeface="BIZ UDPゴシック" panose="020B0400000000000000" pitchFamily="50" charset="-128"/>
                <a:ea typeface="BIZ UDPゴシック" panose="020B0400000000000000" pitchFamily="50" charset="-128"/>
              </a:rPr>
              <a:t>項）における事業性の各項目も踏まえ、適切な枚数でご作成ください。</a:t>
            </a:r>
            <a:endParaRPr kumimoji="1" lang="en-US" altLang="ja-JP" sz="1600" dirty="0">
              <a:solidFill>
                <a:schemeClr val="tx1"/>
              </a:solidFill>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119514931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a:extLst>
              <a:ext uri="{FF2B5EF4-FFF2-40B4-BE49-F238E27FC236}">
                <a16:creationId xmlns:a16="http://schemas.microsoft.com/office/drawing/2014/main" id="{D04F8403-CBAB-97C1-2588-D254BB2514BE}"/>
              </a:ext>
            </a:extLst>
          </p:cNvPr>
          <p:cNvSpPr>
            <a:spLocks noGrp="1"/>
          </p:cNvSpPr>
          <p:nvPr>
            <p:ph type="title"/>
          </p:nvPr>
        </p:nvSpPr>
        <p:spPr/>
        <p:txBody>
          <a:bodyPr/>
          <a:lstStyle/>
          <a:p>
            <a:pPr algn="l"/>
            <a:r>
              <a:rPr lang="en-US" altLang="ja-JP" dirty="0"/>
              <a:t>2.</a:t>
            </a:r>
            <a:r>
              <a:rPr lang="ja-JP" altLang="en-US" dirty="0"/>
              <a:t>技術シーズ</a:t>
            </a:r>
          </a:p>
        </p:txBody>
      </p:sp>
      <p:sp>
        <p:nvSpPr>
          <p:cNvPr id="5" name="スライド番号プレースホルダー 4">
            <a:extLst>
              <a:ext uri="{FF2B5EF4-FFF2-40B4-BE49-F238E27FC236}">
                <a16:creationId xmlns:a16="http://schemas.microsoft.com/office/drawing/2014/main" id="{AC46B2CD-C74A-082C-E2C7-6FC61603747D}"/>
              </a:ext>
            </a:extLst>
          </p:cNvPr>
          <p:cNvSpPr>
            <a:spLocks noGrp="1"/>
          </p:cNvSpPr>
          <p:nvPr>
            <p:ph type="sldNum" sz="quarter" idx="12"/>
          </p:nvPr>
        </p:nvSpPr>
        <p:spPr/>
        <p:txBody>
          <a:bodyPr/>
          <a:lstStyle/>
          <a:p>
            <a:fld id="{6EA0F54A-AE54-4B19-AED3-B029E6BEBDAE}" type="slidenum">
              <a:rPr lang="ja-JP" altLang="en-US" smtClean="0"/>
              <a:pPr/>
              <a:t>6</a:t>
            </a:fld>
            <a:endParaRPr lang="ja-JP" altLang="en-US"/>
          </a:p>
        </p:txBody>
      </p:sp>
      <p:sp>
        <p:nvSpPr>
          <p:cNvPr id="3" name="正方形/長方形 2">
            <a:extLst>
              <a:ext uri="{FF2B5EF4-FFF2-40B4-BE49-F238E27FC236}">
                <a16:creationId xmlns:a16="http://schemas.microsoft.com/office/drawing/2014/main" id="{9C3CB43E-3E35-43C9-74D2-859D56CCCA69}"/>
              </a:ext>
            </a:extLst>
          </p:cNvPr>
          <p:cNvSpPr/>
          <p:nvPr/>
        </p:nvSpPr>
        <p:spPr>
          <a:xfrm>
            <a:off x="5539287" y="4869160"/>
            <a:ext cx="3384376" cy="1800200"/>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申請書 様式</a:t>
            </a:r>
            <a:r>
              <a:rPr kumimoji="1" lang="en-US" altLang="ja-JP" sz="1600" dirty="0">
                <a:latin typeface="BIZ UDPゴシック" panose="020B0400000000000000" pitchFamily="50" charset="-128"/>
                <a:ea typeface="BIZ UDPゴシック" panose="020B0400000000000000" pitchFamily="50" charset="-128"/>
              </a:rPr>
              <a:t>1</a:t>
            </a:r>
            <a:r>
              <a:rPr kumimoji="1" lang="ja-JP" altLang="en-US" sz="1600" dirty="0">
                <a:latin typeface="BIZ UDPゴシック" panose="020B0400000000000000" pitchFamily="50" charset="-128"/>
                <a:ea typeface="BIZ UDPゴシック" panose="020B0400000000000000" pitchFamily="50" charset="-128"/>
              </a:rPr>
              <a:t>を基に技術シーズについて分かり易く記載してください。</a:t>
            </a:r>
            <a:endParaRPr kumimoji="1" lang="en-US" altLang="ja-JP" sz="1600"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kumimoji="1" lang="ja-JP" altLang="en-US" sz="1600" dirty="0">
                <a:solidFill>
                  <a:schemeClr val="tx1"/>
                </a:solidFill>
                <a:latin typeface="BIZ UDPゴシック" panose="020B0400000000000000" pitchFamily="50" charset="-128"/>
                <a:ea typeface="BIZ UDPゴシック" panose="020B0400000000000000" pitchFamily="50" charset="-128"/>
              </a:rPr>
              <a:t>研究開発の進捗状況、事業化に向けた技術開発課題については次ページに記載してください。</a:t>
            </a:r>
            <a:endParaRPr kumimoji="1" lang="en-US" altLang="ja-JP" sz="1600" dirty="0">
              <a:solidFill>
                <a:schemeClr val="tx1"/>
              </a:solidFill>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161689510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a:extLst>
              <a:ext uri="{FF2B5EF4-FFF2-40B4-BE49-F238E27FC236}">
                <a16:creationId xmlns:a16="http://schemas.microsoft.com/office/drawing/2014/main" id="{D04F8403-CBAB-97C1-2588-D254BB2514BE}"/>
              </a:ext>
            </a:extLst>
          </p:cNvPr>
          <p:cNvSpPr>
            <a:spLocks noGrp="1"/>
          </p:cNvSpPr>
          <p:nvPr>
            <p:ph type="title"/>
          </p:nvPr>
        </p:nvSpPr>
        <p:spPr/>
        <p:txBody>
          <a:bodyPr/>
          <a:lstStyle/>
          <a:p>
            <a:pPr algn="l"/>
            <a:r>
              <a:rPr lang="en-US" altLang="ja-JP" dirty="0"/>
              <a:t>2.</a:t>
            </a:r>
            <a:r>
              <a:rPr lang="ja-JP" altLang="en-US" dirty="0"/>
              <a:t>技術シーズ（進捗状況、研究課題）</a:t>
            </a:r>
          </a:p>
        </p:txBody>
      </p:sp>
      <p:sp>
        <p:nvSpPr>
          <p:cNvPr id="5" name="スライド番号プレースホルダー 4">
            <a:extLst>
              <a:ext uri="{FF2B5EF4-FFF2-40B4-BE49-F238E27FC236}">
                <a16:creationId xmlns:a16="http://schemas.microsoft.com/office/drawing/2014/main" id="{AC46B2CD-C74A-082C-E2C7-6FC61603747D}"/>
              </a:ext>
            </a:extLst>
          </p:cNvPr>
          <p:cNvSpPr>
            <a:spLocks noGrp="1"/>
          </p:cNvSpPr>
          <p:nvPr>
            <p:ph type="sldNum" sz="quarter" idx="12"/>
          </p:nvPr>
        </p:nvSpPr>
        <p:spPr/>
        <p:txBody>
          <a:bodyPr/>
          <a:lstStyle/>
          <a:p>
            <a:fld id="{6EA0F54A-AE54-4B19-AED3-B029E6BEBDAE}" type="slidenum">
              <a:rPr lang="ja-JP" altLang="en-US" smtClean="0"/>
              <a:pPr/>
              <a:t>7</a:t>
            </a:fld>
            <a:endParaRPr lang="ja-JP" altLang="en-US" dirty="0"/>
          </a:p>
        </p:txBody>
      </p:sp>
      <p:graphicFrame>
        <p:nvGraphicFramePr>
          <p:cNvPr id="8" name="表 7">
            <a:extLst>
              <a:ext uri="{FF2B5EF4-FFF2-40B4-BE49-F238E27FC236}">
                <a16:creationId xmlns:a16="http://schemas.microsoft.com/office/drawing/2014/main" id="{C19BE32E-8856-3E8A-9495-F3745BA9C31B}"/>
              </a:ext>
            </a:extLst>
          </p:cNvPr>
          <p:cNvGraphicFramePr>
            <a:graphicFrameLocks noGrp="1"/>
          </p:cNvGraphicFramePr>
          <p:nvPr>
            <p:extLst>
              <p:ext uri="{D42A27DB-BD31-4B8C-83A1-F6EECF244321}">
                <p14:modId xmlns:p14="http://schemas.microsoft.com/office/powerpoint/2010/main" val="2400719922"/>
              </p:ext>
            </p:extLst>
          </p:nvPr>
        </p:nvGraphicFramePr>
        <p:xfrm>
          <a:off x="179512" y="1321132"/>
          <a:ext cx="8778764" cy="3902798"/>
        </p:xfrm>
        <a:graphic>
          <a:graphicData uri="http://schemas.openxmlformats.org/drawingml/2006/table">
            <a:tbl>
              <a:tblPr firstRow="1" bandRow="1">
                <a:tableStyleId>{6E25E649-3F16-4E02-A733-19D2CDBF48F0}</a:tableStyleId>
              </a:tblPr>
              <a:tblGrid>
                <a:gridCol w="4392488">
                  <a:extLst>
                    <a:ext uri="{9D8B030D-6E8A-4147-A177-3AD203B41FA5}">
                      <a16:colId xmlns:a16="http://schemas.microsoft.com/office/drawing/2014/main" val="1583164480"/>
                    </a:ext>
                  </a:extLst>
                </a:gridCol>
                <a:gridCol w="4386276">
                  <a:extLst>
                    <a:ext uri="{9D8B030D-6E8A-4147-A177-3AD203B41FA5}">
                      <a16:colId xmlns:a16="http://schemas.microsoft.com/office/drawing/2014/main" val="1670225471"/>
                    </a:ext>
                  </a:extLst>
                </a:gridCol>
              </a:tblGrid>
              <a:tr h="523692">
                <a:tc>
                  <a:txBody>
                    <a:bodyPr/>
                    <a:lstStyle/>
                    <a:p>
                      <a:r>
                        <a:rPr kumimoji="1" lang="ja-JP" altLang="en-US" sz="1400" dirty="0">
                          <a:latin typeface="BIZ UDゴシック" panose="020B0400000000000000" pitchFamily="49" charset="-128"/>
                          <a:ea typeface="BIZ UDゴシック" panose="020B0400000000000000" pitchFamily="49" charset="-128"/>
                        </a:rPr>
                        <a:t>研究開発の進捗状況</a:t>
                      </a:r>
                      <a:endParaRPr kumimoji="1" lang="en-US" altLang="ja-JP" sz="1400" dirty="0">
                        <a:latin typeface="BIZ UDゴシック" panose="020B0400000000000000" pitchFamily="49" charset="-128"/>
                        <a:ea typeface="BIZ UDゴシック" panose="020B0400000000000000" pitchFamily="49" charset="-128"/>
                      </a:endParaRPr>
                    </a:p>
                    <a:p>
                      <a:r>
                        <a:rPr kumimoji="1" lang="ja-JP" altLang="en-US" sz="1400" dirty="0">
                          <a:latin typeface="BIZ UDゴシック" panose="020B0400000000000000" pitchFamily="49" charset="-128"/>
                          <a:ea typeface="BIZ UDゴシック" panose="020B0400000000000000" pitchFamily="49" charset="-128"/>
                        </a:rPr>
                        <a:t>（これまでに得られている成果）</a:t>
                      </a:r>
                    </a:p>
                  </a:txBody>
                  <a:tcPr/>
                </a:tc>
                <a:tc>
                  <a:txBody>
                    <a:bodyPr/>
                    <a:lstStyle/>
                    <a:p>
                      <a:r>
                        <a:rPr kumimoji="1" lang="ja-JP" altLang="en-US" sz="1400" dirty="0">
                          <a:latin typeface="BIZ UDゴシック" panose="020B0400000000000000" pitchFamily="49" charset="-128"/>
                          <a:ea typeface="BIZ UDゴシック" panose="020B0400000000000000" pitchFamily="49" charset="-128"/>
                        </a:rPr>
                        <a:t>事業化に向けて解決すべき技術開発課題</a:t>
                      </a:r>
                      <a:endParaRPr kumimoji="1" lang="en-US" altLang="ja-JP" sz="1400" dirty="0">
                        <a:latin typeface="BIZ UDゴシック" panose="020B0400000000000000" pitchFamily="49" charset="-128"/>
                        <a:ea typeface="BIZ UDゴシック" panose="020B0400000000000000" pitchFamily="49" charset="-128"/>
                      </a:endParaRPr>
                    </a:p>
                    <a:p>
                      <a:r>
                        <a:rPr kumimoji="1" lang="ja-JP" altLang="en-US" sz="1400" dirty="0">
                          <a:latin typeface="BIZ UDゴシック" panose="020B0400000000000000" pitchFamily="49" charset="-128"/>
                          <a:ea typeface="BIZ UDゴシック" panose="020B0400000000000000" pitchFamily="49" charset="-128"/>
                        </a:rPr>
                        <a:t>（本提案で解決する技術開発課題）</a:t>
                      </a:r>
                    </a:p>
                  </a:txBody>
                  <a:tcPr/>
                </a:tc>
                <a:extLst>
                  <a:ext uri="{0D108BD9-81ED-4DB2-BD59-A6C34878D82A}">
                    <a16:rowId xmlns:a16="http://schemas.microsoft.com/office/drawing/2014/main" val="2149478817"/>
                  </a:ext>
                </a:extLst>
              </a:tr>
              <a:tr h="3379106">
                <a:tc>
                  <a:txBody>
                    <a:bodyPr/>
                    <a:lstStyle/>
                    <a:p>
                      <a:endParaRPr kumimoji="1" lang="ja-JP" altLang="en-US" sz="1400" dirty="0">
                        <a:latin typeface="BIZ UDゴシック" panose="020B0400000000000000" pitchFamily="49" charset="-128"/>
                        <a:ea typeface="BIZ UDゴシック" panose="020B0400000000000000" pitchFamily="49" charset="-128"/>
                      </a:endParaRPr>
                    </a:p>
                  </a:txBody>
                  <a:tcPr>
                    <a:solidFill>
                      <a:schemeClr val="bg1">
                        <a:lumMod val="95000"/>
                      </a:schemeClr>
                    </a:solidFill>
                  </a:tcPr>
                </a:tc>
                <a:tc>
                  <a:txBody>
                    <a:bodyPr/>
                    <a:lstStyle/>
                    <a:p>
                      <a:endParaRPr kumimoji="1" lang="ja-JP" altLang="en-US" sz="1400" dirty="0">
                        <a:latin typeface="BIZ UDゴシック" panose="020B0400000000000000" pitchFamily="49" charset="-128"/>
                        <a:ea typeface="BIZ UDゴシック" panose="020B0400000000000000" pitchFamily="49" charset="-128"/>
                      </a:endParaRPr>
                    </a:p>
                  </a:txBody>
                  <a:tcPr>
                    <a:solidFill>
                      <a:schemeClr val="bg1">
                        <a:lumMod val="95000"/>
                      </a:schemeClr>
                    </a:solidFill>
                  </a:tcPr>
                </a:tc>
                <a:extLst>
                  <a:ext uri="{0D108BD9-81ED-4DB2-BD59-A6C34878D82A}">
                    <a16:rowId xmlns:a16="http://schemas.microsoft.com/office/drawing/2014/main" val="1835070183"/>
                  </a:ext>
                </a:extLst>
              </a:tr>
            </a:tbl>
          </a:graphicData>
        </a:graphic>
      </p:graphicFrame>
      <p:sp>
        <p:nvSpPr>
          <p:cNvPr id="3" name="正方形/長方形 2">
            <a:extLst>
              <a:ext uri="{FF2B5EF4-FFF2-40B4-BE49-F238E27FC236}">
                <a16:creationId xmlns:a16="http://schemas.microsoft.com/office/drawing/2014/main" id="{89D03A29-B5FC-3E1E-FF64-2826812219C2}"/>
              </a:ext>
            </a:extLst>
          </p:cNvPr>
          <p:cNvSpPr/>
          <p:nvPr/>
        </p:nvSpPr>
        <p:spPr>
          <a:xfrm>
            <a:off x="5539287" y="5301208"/>
            <a:ext cx="3384376" cy="1224024"/>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技術シーズの研究開発に関するこれまでの進捗状況、事業化に向けて残されている研究課題ついて記載してください。</a:t>
            </a:r>
            <a:endParaRPr kumimoji="1" lang="en-US" altLang="ja-JP" sz="1600" dirty="0">
              <a:solidFill>
                <a:srgbClr val="FF0000"/>
              </a:solidFill>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3588806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D1157DC-026E-99F7-B5F9-198B96DD2D48}"/>
            </a:ext>
          </a:extLst>
        </p:cNvPr>
        <p:cNvGrpSpPr/>
        <p:nvPr/>
      </p:nvGrpSpPr>
      <p:grpSpPr>
        <a:xfrm>
          <a:off x="0" y="0"/>
          <a:ext cx="0" cy="0"/>
          <a:chOff x="0" y="0"/>
          <a:chExt cx="0" cy="0"/>
        </a:xfrm>
      </p:grpSpPr>
      <p:sp>
        <p:nvSpPr>
          <p:cNvPr id="6" name="タイトル 5">
            <a:extLst>
              <a:ext uri="{FF2B5EF4-FFF2-40B4-BE49-F238E27FC236}">
                <a16:creationId xmlns:a16="http://schemas.microsoft.com/office/drawing/2014/main" id="{387BDFDB-2039-FB96-50BF-F0B01396E740}"/>
              </a:ext>
            </a:extLst>
          </p:cNvPr>
          <p:cNvSpPr>
            <a:spLocks noGrp="1"/>
          </p:cNvSpPr>
          <p:nvPr>
            <p:ph type="title"/>
          </p:nvPr>
        </p:nvSpPr>
        <p:spPr/>
        <p:txBody>
          <a:bodyPr/>
          <a:lstStyle/>
          <a:p>
            <a:pPr algn="l"/>
            <a:r>
              <a:rPr lang="en-US" altLang="ja-JP" dirty="0"/>
              <a:t>2.</a:t>
            </a:r>
            <a:r>
              <a:rPr lang="ja-JP" altLang="en-US" dirty="0"/>
              <a:t>技術シーズ（知財の取得状況）</a:t>
            </a:r>
          </a:p>
        </p:txBody>
      </p:sp>
      <p:sp>
        <p:nvSpPr>
          <p:cNvPr id="5" name="スライド番号プレースホルダー 4">
            <a:extLst>
              <a:ext uri="{FF2B5EF4-FFF2-40B4-BE49-F238E27FC236}">
                <a16:creationId xmlns:a16="http://schemas.microsoft.com/office/drawing/2014/main" id="{4814868E-9BEE-6301-3993-F8784FC5839D}"/>
              </a:ext>
            </a:extLst>
          </p:cNvPr>
          <p:cNvSpPr>
            <a:spLocks noGrp="1"/>
          </p:cNvSpPr>
          <p:nvPr>
            <p:ph type="sldNum" sz="quarter" idx="12"/>
          </p:nvPr>
        </p:nvSpPr>
        <p:spPr/>
        <p:txBody>
          <a:bodyPr/>
          <a:lstStyle/>
          <a:p>
            <a:fld id="{6EA0F54A-AE54-4B19-AED3-B029E6BEBDAE}" type="slidenum">
              <a:rPr lang="ja-JP" altLang="en-US" smtClean="0"/>
              <a:pPr/>
              <a:t>8</a:t>
            </a:fld>
            <a:endParaRPr lang="ja-JP" altLang="en-US" dirty="0"/>
          </a:p>
        </p:txBody>
      </p:sp>
      <p:sp>
        <p:nvSpPr>
          <p:cNvPr id="3" name="正方形/長方形 2">
            <a:extLst>
              <a:ext uri="{FF2B5EF4-FFF2-40B4-BE49-F238E27FC236}">
                <a16:creationId xmlns:a16="http://schemas.microsoft.com/office/drawing/2014/main" id="{3895524A-9304-D5F3-0457-28CF676775A8}"/>
              </a:ext>
            </a:extLst>
          </p:cNvPr>
          <p:cNvSpPr/>
          <p:nvPr/>
        </p:nvSpPr>
        <p:spPr>
          <a:xfrm>
            <a:off x="5539287" y="5661248"/>
            <a:ext cx="3384376" cy="863984"/>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技術シーズに関する知財の取得状況について記載してください。</a:t>
            </a:r>
            <a:endParaRPr kumimoji="1" lang="en-US" altLang="ja-JP" sz="1600" dirty="0">
              <a:solidFill>
                <a:srgbClr val="FF0000"/>
              </a:solidFill>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3360788532"/>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C484FA4-2DD9-A932-4E66-FBCF2B4D7987}"/>
            </a:ext>
          </a:extLst>
        </p:cNvPr>
        <p:cNvGrpSpPr/>
        <p:nvPr/>
      </p:nvGrpSpPr>
      <p:grpSpPr>
        <a:xfrm>
          <a:off x="0" y="0"/>
          <a:ext cx="0" cy="0"/>
          <a:chOff x="0" y="0"/>
          <a:chExt cx="0" cy="0"/>
        </a:xfrm>
      </p:grpSpPr>
      <p:sp>
        <p:nvSpPr>
          <p:cNvPr id="4" name="Rectangle 1">
            <a:extLst>
              <a:ext uri="{FF2B5EF4-FFF2-40B4-BE49-F238E27FC236}">
                <a16:creationId xmlns:a16="http://schemas.microsoft.com/office/drawing/2014/main" id="{BDABEFAC-FE41-C91C-C754-D902E2D0830F}"/>
              </a:ext>
            </a:extLst>
          </p:cNvPr>
          <p:cNvSpPr>
            <a:spLocks noChangeArrowheads="1"/>
          </p:cNvSpPr>
          <p:nvPr/>
        </p:nvSpPr>
        <p:spPr bwMode="auto">
          <a:xfrm>
            <a:off x="362421" y="971436"/>
            <a:ext cx="2765501" cy="36933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lvl1pPr indent="41275">
              <a:defRPr>
                <a:solidFill>
                  <a:schemeClr val="tx1"/>
                </a:solidFill>
                <a:latin typeface="Arial" panose="020B0604020202020204" pitchFamily="34" charset="0"/>
              </a:defRPr>
            </a:lvl1pPr>
            <a:lvl2pPr>
              <a:defRPr>
                <a:solidFill>
                  <a:schemeClr val="tx1"/>
                </a:solidFill>
                <a:latin typeface="Arial" panose="020B0604020202020204" pitchFamily="34" charset="0"/>
              </a:defRPr>
            </a:lvl2pPr>
            <a:lvl3pPr>
              <a:defRPr>
                <a:solidFill>
                  <a:schemeClr val="tx1"/>
                </a:solidFill>
                <a:latin typeface="Arial" panose="020B0604020202020204" pitchFamily="34" charset="0"/>
              </a:defRPr>
            </a:lvl3pPr>
            <a:lvl4pPr>
              <a:defRPr>
                <a:solidFill>
                  <a:schemeClr val="tx1"/>
                </a:solidFill>
                <a:latin typeface="Arial" panose="020B0604020202020204" pitchFamily="34" charset="0"/>
              </a:defRPr>
            </a:lvl4pPr>
            <a:lvl5pPr>
              <a:defRPr>
                <a:solidFill>
                  <a:schemeClr val="tx1"/>
                </a:solidFill>
                <a:latin typeface="Arial" panose="020B0604020202020204" pitchFamily="34" charset="0"/>
              </a:defRPr>
            </a:lvl5pPr>
            <a:lvl6pPr eaLnBrk="0" fontAlgn="base" hangingPunct="0">
              <a:spcBef>
                <a:spcPct val="0"/>
              </a:spcBef>
              <a:spcAft>
                <a:spcPct val="0"/>
              </a:spcAft>
              <a:defRPr>
                <a:solidFill>
                  <a:schemeClr val="tx1"/>
                </a:solidFill>
                <a:latin typeface="Arial" panose="020B0604020202020204" pitchFamily="34" charset="0"/>
              </a:defRPr>
            </a:lvl6pPr>
            <a:lvl7pPr eaLnBrk="0" fontAlgn="base" hangingPunct="0">
              <a:spcBef>
                <a:spcPct val="0"/>
              </a:spcBef>
              <a:spcAft>
                <a:spcPct val="0"/>
              </a:spcAft>
              <a:defRPr>
                <a:solidFill>
                  <a:schemeClr val="tx1"/>
                </a:solidFill>
                <a:latin typeface="Arial" panose="020B0604020202020204" pitchFamily="34" charset="0"/>
              </a:defRPr>
            </a:lvl7pPr>
            <a:lvl8pPr eaLnBrk="0" fontAlgn="base" hangingPunct="0">
              <a:spcBef>
                <a:spcPct val="0"/>
              </a:spcBef>
              <a:spcAft>
                <a:spcPct val="0"/>
              </a:spcAft>
              <a:defRPr>
                <a:solidFill>
                  <a:schemeClr val="tx1"/>
                </a:solidFill>
                <a:latin typeface="Arial" panose="020B0604020202020204" pitchFamily="34" charset="0"/>
              </a:defRPr>
            </a:lvl8pPr>
            <a:lvl9pPr eaLnBrk="0" fontAlgn="base" hangingPunct="0">
              <a:spcBef>
                <a:spcPct val="0"/>
              </a:spcBef>
              <a:spcAft>
                <a:spcPct val="0"/>
              </a:spcAft>
              <a:defRPr>
                <a:solidFill>
                  <a:schemeClr val="tx1"/>
                </a:solidFill>
                <a:latin typeface="Arial" panose="020B0604020202020204" pitchFamily="34" charset="0"/>
              </a:defRPr>
            </a:lvl9pPr>
          </a:lstStyle>
          <a:p>
            <a:pPr marL="0" marR="0" lvl="0" indent="41275" algn="l" defTabSz="914400" rtl="0" eaLnBrk="0" fontAlgn="base" latinLnBrk="0" hangingPunct="0">
              <a:lnSpc>
                <a:spcPct val="100000"/>
              </a:lnSpc>
              <a:spcBef>
                <a:spcPct val="0"/>
              </a:spcBef>
              <a:spcAft>
                <a:spcPct val="0"/>
              </a:spcAft>
              <a:buClrTx/>
              <a:buSzTx/>
              <a:buFontTx/>
              <a:buNone/>
              <a:tabLst/>
            </a:pPr>
            <a:r>
              <a:rPr kumimoji="0" lang="ja-JP" altLang="ja-JP"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a:t>
            </a:r>
            <a:r>
              <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cs typeface="Times New Roman" panose="02020603050405020304" pitchFamily="18" charset="0"/>
              </a:rPr>
              <a:t>課題終了時の達成目標</a:t>
            </a:r>
            <a:endParaRPr kumimoji="0" lang="ja-JP" altLang="en-US" b="1" i="0" u="none" strike="noStrike" cap="none" normalizeH="0" baseline="0" dirty="0">
              <a:ln>
                <a:noFill/>
              </a:ln>
              <a:solidFill>
                <a:schemeClr val="tx1"/>
              </a:solidFill>
              <a:effectLst/>
              <a:latin typeface="BIZ UDゴシック" panose="020B0400000000000000" pitchFamily="49" charset="-128"/>
              <a:ea typeface="BIZ UDゴシック" panose="020B0400000000000000" pitchFamily="49" charset="-128"/>
            </a:endParaRPr>
          </a:p>
        </p:txBody>
      </p:sp>
      <p:graphicFrame>
        <p:nvGraphicFramePr>
          <p:cNvPr id="10" name="表 9">
            <a:extLst>
              <a:ext uri="{FF2B5EF4-FFF2-40B4-BE49-F238E27FC236}">
                <a16:creationId xmlns:a16="http://schemas.microsoft.com/office/drawing/2014/main" id="{7CB90981-FC88-A007-F5FF-303FEF9E7A17}"/>
              </a:ext>
            </a:extLst>
          </p:cNvPr>
          <p:cNvGraphicFramePr>
            <a:graphicFrameLocks noGrp="1"/>
          </p:cNvGraphicFramePr>
          <p:nvPr>
            <p:extLst>
              <p:ext uri="{D42A27DB-BD31-4B8C-83A1-F6EECF244321}">
                <p14:modId xmlns:p14="http://schemas.microsoft.com/office/powerpoint/2010/main" val="3763781582"/>
              </p:ext>
            </p:extLst>
          </p:nvPr>
        </p:nvGraphicFramePr>
        <p:xfrm>
          <a:off x="467544" y="1436352"/>
          <a:ext cx="8319812" cy="4872968"/>
        </p:xfrm>
        <a:graphic>
          <a:graphicData uri="http://schemas.openxmlformats.org/drawingml/2006/table">
            <a:tbl>
              <a:tblPr firstCol="1" bandRow="1">
                <a:tableStyleId>{6E25E649-3F16-4E02-A733-19D2CDBF48F0}</a:tableStyleId>
              </a:tblPr>
              <a:tblGrid>
                <a:gridCol w="2448272">
                  <a:extLst>
                    <a:ext uri="{9D8B030D-6E8A-4147-A177-3AD203B41FA5}">
                      <a16:colId xmlns:a16="http://schemas.microsoft.com/office/drawing/2014/main" val="3588372370"/>
                    </a:ext>
                  </a:extLst>
                </a:gridCol>
                <a:gridCol w="5871540">
                  <a:extLst>
                    <a:ext uri="{9D8B030D-6E8A-4147-A177-3AD203B41FA5}">
                      <a16:colId xmlns:a16="http://schemas.microsoft.com/office/drawing/2014/main" val="2732334362"/>
                    </a:ext>
                  </a:extLst>
                </a:gridCol>
              </a:tblGrid>
              <a:tr h="1218242">
                <a:tc>
                  <a:txBody>
                    <a:bodyPr/>
                    <a:lstStyle/>
                    <a:p>
                      <a:r>
                        <a:rPr kumimoji="1" lang="ja-JP" altLang="en-US" sz="1400" dirty="0">
                          <a:latin typeface="BIZ UDゴシック" panose="020B0400000000000000" pitchFamily="49" charset="-128"/>
                          <a:ea typeface="BIZ UDゴシック" panose="020B0400000000000000" pitchFamily="49" charset="-128"/>
                        </a:rPr>
                        <a:t>総合的な達成目標</a:t>
                      </a:r>
                    </a:p>
                  </a:txBody>
                  <a:tcPr/>
                </a:tc>
                <a:tc>
                  <a:txBody>
                    <a:bodyPr/>
                    <a:lstStyle/>
                    <a:p>
                      <a:endParaRPr kumimoji="1" lang="ja-JP" altLang="en-US" sz="1400" dirty="0">
                        <a:latin typeface="BIZ UDゴシック" panose="020B0400000000000000" pitchFamily="49" charset="-128"/>
                        <a:ea typeface="BIZ UDゴシック" panose="020B0400000000000000" pitchFamily="49" charset="-128"/>
                      </a:endParaRPr>
                    </a:p>
                  </a:txBody>
                  <a:tcPr/>
                </a:tc>
                <a:extLst>
                  <a:ext uri="{0D108BD9-81ED-4DB2-BD59-A6C34878D82A}">
                    <a16:rowId xmlns:a16="http://schemas.microsoft.com/office/drawing/2014/main" val="682269897"/>
                  </a:ext>
                </a:extLst>
              </a:tr>
              <a:tr h="1218242">
                <a:tc>
                  <a:txBody>
                    <a:bodyPr/>
                    <a:lstStyle/>
                    <a:p>
                      <a:r>
                        <a:rPr kumimoji="1" lang="ja-JP" altLang="en-US" sz="1400" dirty="0">
                          <a:latin typeface="BIZ UDゴシック" panose="020B0400000000000000" pitchFamily="49" charset="-128"/>
                          <a:ea typeface="BIZ UDゴシック" panose="020B0400000000000000" pitchFamily="49" charset="-128"/>
                        </a:rPr>
                        <a:t>事業開発に関する達成目標</a:t>
                      </a:r>
                    </a:p>
                  </a:txBody>
                  <a:tcPr/>
                </a:tc>
                <a:tc>
                  <a:txBody>
                    <a:bodyPr/>
                    <a:lstStyle/>
                    <a:p>
                      <a:endParaRPr kumimoji="1" lang="ja-JP" altLang="en-US" sz="1400" dirty="0">
                        <a:latin typeface="BIZ UDゴシック" panose="020B0400000000000000" pitchFamily="49" charset="-128"/>
                        <a:ea typeface="BIZ UDゴシック" panose="020B0400000000000000" pitchFamily="49" charset="-128"/>
                      </a:endParaRPr>
                    </a:p>
                  </a:txBody>
                  <a:tcPr/>
                </a:tc>
                <a:extLst>
                  <a:ext uri="{0D108BD9-81ED-4DB2-BD59-A6C34878D82A}">
                    <a16:rowId xmlns:a16="http://schemas.microsoft.com/office/drawing/2014/main" val="1273243488"/>
                  </a:ext>
                </a:extLst>
              </a:tr>
              <a:tr h="1218242">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400" dirty="0">
                          <a:latin typeface="BIZ UDゴシック" panose="020B0400000000000000" pitchFamily="49" charset="-128"/>
                          <a:ea typeface="BIZ UDゴシック" panose="020B0400000000000000" pitchFamily="49" charset="-128"/>
                        </a:rPr>
                        <a:t>研究開発に関する達成目標</a:t>
                      </a:r>
                    </a:p>
                  </a:txBody>
                  <a:tcPr/>
                </a:tc>
                <a:tc>
                  <a:txBody>
                    <a:bodyPr/>
                    <a:lstStyle/>
                    <a:p>
                      <a:endParaRPr kumimoji="1" lang="ja-JP" altLang="en-US" sz="1400" dirty="0">
                        <a:latin typeface="BIZ UDゴシック" panose="020B0400000000000000" pitchFamily="49" charset="-128"/>
                        <a:ea typeface="BIZ UDゴシック" panose="020B0400000000000000" pitchFamily="49" charset="-128"/>
                      </a:endParaRPr>
                    </a:p>
                  </a:txBody>
                  <a:tcPr/>
                </a:tc>
                <a:extLst>
                  <a:ext uri="{0D108BD9-81ED-4DB2-BD59-A6C34878D82A}">
                    <a16:rowId xmlns:a16="http://schemas.microsoft.com/office/drawing/2014/main" val="1679451560"/>
                  </a:ext>
                </a:extLst>
              </a:tr>
              <a:tr h="1218242">
                <a:tc>
                  <a:txBody>
                    <a:bodyPr/>
                    <a:lstStyle/>
                    <a:p>
                      <a:r>
                        <a:rPr kumimoji="1" lang="ja-JP" altLang="en-US" sz="1400" dirty="0">
                          <a:latin typeface="BIZ UDゴシック" panose="020B0400000000000000" pitchFamily="49" charset="-128"/>
                          <a:ea typeface="BIZ UDゴシック" panose="020B0400000000000000" pitchFamily="49" charset="-128"/>
                        </a:rPr>
                        <a:t>体制整備に関する達成目標</a:t>
                      </a:r>
                    </a:p>
                  </a:txBody>
                  <a:tcPr/>
                </a:tc>
                <a:tc>
                  <a:txBody>
                    <a:bodyPr/>
                    <a:lstStyle/>
                    <a:p>
                      <a:endParaRPr kumimoji="1" lang="ja-JP" altLang="en-US" sz="1400" dirty="0">
                        <a:latin typeface="BIZ UDゴシック" panose="020B0400000000000000" pitchFamily="49" charset="-128"/>
                        <a:ea typeface="BIZ UDゴシック" panose="020B0400000000000000" pitchFamily="49" charset="-128"/>
                      </a:endParaRPr>
                    </a:p>
                  </a:txBody>
                  <a:tcPr/>
                </a:tc>
                <a:extLst>
                  <a:ext uri="{0D108BD9-81ED-4DB2-BD59-A6C34878D82A}">
                    <a16:rowId xmlns:a16="http://schemas.microsoft.com/office/drawing/2014/main" val="1841365208"/>
                  </a:ext>
                </a:extLst>
              </a:tr>
            </a:tbl>
          </a:graphicData>
        </a:graphic>
      </p:graphicFrame>
      <p:sp>
        <p:nvSpPr>
          <p:cNvPr id="2" name="タイトル 5">
            <a:extLst>
              <a:ext uri="{FF2B5EF4-FFF2-40B4-BE49-F238E27FC236}">
                <a16:creationId xmlns:a16="http://schemas.microsoft.com/office/drawing/2014/main" id="{6D1A3C88-7CC6-7D1A-889B-9A0CB017B835}"/>
              </a:ext>
            </a:extLst>
          </p:cNvPr>
          <p:cNvSpPr txBox="1">
            <a:spLocks/>
          </p:cNvSpPr>
          <p:nvPr/>
        </p:nvSpPr>
        <p:spPr bwMode="auto">
          <a:xfrm>
            <a:off x="216000" y="72000"/>
            <a:ext cx="8712000" cy="10080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36000" tIns="36000" rIns="36000" bIns="36000" numCol="1" anchor="ctr" anchorCtr="0" compatLnSpc="1">
            <a:prstTxWarp prst="textNoShape">
              <a:avLst/>
            </a:prstTxWarp>
          </a:bodyPr>
          <a:lstStyle>
            <a:lvl1pPr algn="ctr" rtl="0" eaLnBrk="0" fontAlgn="base" hangingPunct="0">
              <a:spcBef>
                <a:spcPct val="0"/>
              </a:spcBef>
              <a:spcAft>
                <a:spcPct val="0"/>
              </a:spcAft>
              <a:defRPr kumimoji="1" sz="3600" b="1" kern="1200">
                <a:solidFill>
                  <a:schemeClr val="tx1"/>
                </a:solidFill>
                <a:latin typeface="BIZ UDゴシック" panose="020B0400000000000000" pitchFamily="49" charset="-128"/>
                <a:ea typeface="BIZ UDゴシック" panose="020B0400000000000000" pitchFamily="49" charset="-128"/>
                <a:cs typeface="+mj-cs"/>
              </a:defRPr>
            </a:lvl1pPr>
            <a:lvl2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2pPr>
            <a:lvl3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3pPr>
            <a:lvl4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4pPr>
            <a:lvl5pPr algn="ctr" rtl="0" eaLnBrk="0" fontAlgn="base" hangingPunct="0">
              <a:spcBef>
                <a:spcPct val="0"/>
              </a:spcBef>
              <a:spcAft>
                <a:spcPct val="0"/>
              </a:spcAft>
              <a:defRPr kumimoji="1" sz="4400">
                <a:solidFill>
                  <a:schemeClr val="tx1"/>
                </a:solidFill>
                <a:latin typeface="Calibri" pitchFamily="34" charset="0"/>
                <a:ea typeface="ＭＳ Ｐゴシック" charset="-128"/>
              </a:defRPr>
            </a:lvl5pPr>
            <a:lvl6pPr marL="457200" algn="ctr" rtl="0" fontAlgn="base">
              <a:spcBef>
                <a:spcPct val="0"/>
              </a:spcBef>
              <a:spcAft>
                <a:spcPct val="0"/>
              </a:spcAft>
              <a:defRPr kumimoji="1" sz="4400">
                <a:solidFill>
                  <a:schemeClr val="tx1"/>
                </a:solidFill>
                <a:latin typeface="Calibri" pitchFamily="34" charset="0"/>
                <a:ea typeface="ＭＳ Ｐゴシック" charset="-128"/>
              </a:defRPr>
            </a:lvl6pPr>
            <a:lvl7pPr marL="914400" algn="ctr" rtl="0" fontAlgn="base">
              <a:spcBef>
                <a:spcPct val="0"/>
              </a:spcBef>
              <a:spcAft>
                <a:spcPct val="0"/>
              </a:spcAft>
              <a:defRPr kumimoji="1" sz="4400">
                <a:solidFill>
                  <a:schemeClr val="tx1"/>
                </a:solidFill>
                <a:latin typeface="Calibri" pitchFamily="34" charset="0"/>
                <a:ea typeface="ＭＳ Ｐゴシック" charset="-128"/>
              </a:defRPr>
            </a:lvl7pPr>
            <a:lvl8pPr marL="1371600" algn="ctr" rtl="0" fontAlgn="base">
              <a:spcBef>
                <a:spcPct val="0"/>
              </a:spcBef>
              <a:spcAft>
                <a:spcPct val="0"/>
              </a:spcAft>
              <a:defRPr kumimoji="1" sz="4400">
                <a:solidFill>
                  <a:schemeClr val="tx1"/>
                </a:solidFill>
                <a:latin typeface="Calibri" pitchFamily="34" charset="0"/>
                <a:ea typeface="ＭＳ Ｐゴシック" charset="-128"/>
              </a:defRPr>
            </a:lvl8pPr>
            <a:lvl9pPr marL="1828800" algn="ctr" rtl="0" fontAlgn="base">
              <a:spcBef>
                <a:spcPct val="0"/>
              </a:spcBef>
              <a:spcAft>
                <a:spcPct val="0"/>
              </a:spcAft>
              <a:defRPr kumimoji="1" sz="4400">
                <a:solidFill>
                  <a:schemeClr val="tx1"/>
                </a:solidFill>
                <a:latin typeface="Calibri" pitchFamily="34" charset="0"/>
                <a:ea typeface="ＭＳ Ｐゴシック" charset="-128"/>
              </a:defRPr>
            </a:lvl9pPr>
          </a:lstStyle>
          <a:p>
            <a:pPr algn="l"/>
            <a:r>
              <a:rPr lang="en-US" altLang="ja-JP" dirty="0"/>
              <a:t>3.</a:t>
            </a:r>
            <a:r>
              <a:rPr lang="ja-JP" altLang="en-US" dirty="0"/>
              <a:t>課題終了時の達成目標、マイルストン</a:t>
            </a:r>
          </a:p>
        </p:txBody>
      </p:sp>
      <p:sp>
        <p:nvSpPr>
          <p:cNvPr id="6" name="正方形/長方形 5">
            <a:extLst>
              <a:ext uri="{FF2B5EF4-FFF2-40B4-BE49-F238E27FC236}">
                <a16:creationId xmlns:a16="http://schemas.microsoft.com/office/drawing/2014/main" id="{94D5EABD-85EC-F133-CEC5-26D68491F747}"/>
              </a:ext>
            </a:extLst>
          </p:cNvPr>
          <p:cNvSpPr/>
          <p:nvPr/>
        </p:nvSpPr>
        <p:spPr>
          <a:xfrm>
            <a:off x="5539287" y="4221088"/>
            <a:ext cx="3384376" cy="2448160"/>
          </a:xfrm>
          <a:prstGeom prst="rect">
            <a:avLst/>
          </a:prstGeom>
        </p:spPr>
        <p:style>
          <a:lnRef idx="1">
            <a:schemeClr val="accent1"/>
          </a:lnRef>
          <a:fillRef idx="2">
            <a:schemeClr val="accent1"/>
          </a:fillRef>
          <a:effectRef idx="1">
            <a:schemeClr val="accent1"/>
          </a:effectRef>
          <a:fontRef idx="minor">
            <a:schemeClr val="dk1"/>
          </a:fontRef>
        </p:style>
        <p:txBody>
          <a:bodyPr rtlCol="0" anchor="ctr"/>
          <a:lstStyle/>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申請書 様式</a:t>
            </a:r>
            <a:r>
              <a:rPr kumimoji="1" lang="en-US" altLang="ja-JP" sz="1600" dirty="0">
                <a:latin typeface="BIZ UDPゴシック" panose="020B0400000000000000" pitchFamily="50" charset="-128"/>
                <a:ea typeface="BIZ UDPゴシック" panose="020B0400000000000000" pitchFamily="50" charset="-128"/>
              </a:rPr>
              <a:t>1</a:t>
            </a:r>
            <a:r>
              <a:rPr kumimoji="1" lang="ja-JP" altLang="en-US" sz="1600" dirty="0">
                <a:latin typeface="BIZ UDPゴシック" panose="020B0400000000000000" pitchFamily="50" charset="-128"/>
                <a:ea typeface="BIZ UDPゴシック" panose="020B0400000000000000" pitchFamily="50" charset="-128"/>
              </a:rPr>
              <a:t>を基に課題終了時の達成目標を記載してください。</a:t>
            </a:r>
            <a:endParaRPr kumimoji="1" lang="en-US" altLang="ja-JP" sz="1600"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kumimoji="1" lang="ja-JP" altLang="en-US" sz="1600" dirty="0">
                <a:latin typeface="BIZ UDPゴシック" panose="020B0400000000000000" pitchFamily="50" charset="-128"/>
                <a:ea typeface="BIZ UDPゴシック" panose="020B0400000000000000" pitchFamily="50" charset="-128"/>
              </a:rPr>
              <a:t>本公募プログラムの終了時の目安は</a:t>
            </a:r>
            <a:r>
              <a:rPr kumimoji="1" lang="en-US" altLang="ja-JP" sz="1600" dirty="0">
                <a:latin typeface="BIZ UDPゴシック" panose="020B0400000000000000" pitchFamily="50" charset="-128"/>
                <a:ea typeface="BIZ UDPゴシック" panose="020B0400000000000000" pitchFamily="50" charset="-128"/>
              </a:rPr>
              <a:t>VC</a:t>
            </a:r>
            <a:r>
              <a:rPr kumimoji="1" lang="ja-JP" altLang="en-US" sz="1600" dirty="0">
                <a:latin typeface="BIZ UDPゴシック" panose="020B0400000000000000" pitchFamily="50" charset="-128"/>
                <a:ea typeface="BIZ UDPゴシック" panose="020B0400000000000000" pitchFamily="50" charset="-128"/>
              </a:rPr>
              <a:t>等が投資判断出来る段階に到達することです。</a:t>
            </a:r>
            <a:r>
              <a:rPr kumimoji="1" lang="ja-JP" altLang="en-US" sz="1600" b="1" dirty="0">
                <a:solidFill>
                  <a:srgbClr val="FF0000"/>
                </a:solidFill>
                <a:latin typeface="BIZ UDPゴシック" panose="020B0400000000000000" pitchFamily="50" charset="-128"/>
                <a:ea typeface="BIZ UDPゴシック" panose="020B0400000000000000" pitchFamily="50" charset="-128"/>
              </a:rPr>
              <a:t>投信判断が可能となるために各項目達成しておくべきこを目安に具体的・定量的に達成目標を記載</a:t>
            </a:r>
            <a:r>
              <a:rPr kumimoji="1" lang="ja-JP" altLang="en-US" sz="1600" dirty="0">
                <a:latin typeface="BIZ UDPゴシック" panose="020B0400000000000000" pitchFamily="50" charset="-128"/>
                <a:ea typeface="BIZ UDPゴシック" panose="020B0400000000000000" pitchFamily="50" charset="-128"/>
              </a:rPr>
              <a:t>してください。</a:t>
            </a:r>
            <a:endParaRPr kumimoji="1" lang="en-US" altLang="ja-JP" sz="1600" dirty="0">
              <a:latin typeface="BIZ UDPゴシック" panose="020B0400000000000000" pitchFamily="50" charset="-128"/>
              <a:ea typeface="BIZ UDPゴシック" panose="020B0400000000000000" pitchFamily="50" charset="-128"/>
            </a:endParaRPr>
          </a:p>
        </p:txBody>
      </p:sp>
      <p:sp>
        <p:nvSpPr>
          <p:cNvPr id="7" name="スライド番号プレースホルダー 4">
            <a:extLst>
              <a:ext uri="{FF2B5EF4-FFF2-40B4-BE49-F238E27FC236}">
                <a16:creationId xmlns:a16="http://schemas.microsoft.com/office/drawing/2014/main" id="{E03F4FDD-0151-3FCE-E82E-FB2C648A58EF}"/>
              </a:ext>
            </a:extLst>
          </p:cNvPr>
          <p:cNvSpPr>
            <a:spLocks noGrp="1"/>
          </p:cNvSpPr>
          <p:nvPr>
            <p:ph type="sldNum" sz="quarter" idx="12"/>
          </p:nvPr>
        </p:nvSpPr>
        <p:spPr>
          <a:xfrm>
            <a:off x="8208000" y="6408000"/>
            <a:ext cx="864000" cy="360000"/>
          </a:xfrm>
        </p:spPr>
        <p:txBody>
          <a:bodyPr/>
          <a:lstStyle/>
          <a:p>
            <a:fld id="{6EA0F54A-AE54-4B19-AED3-B029E6BEBDAE}" type="slidenum">
              <a:rPr lang="ja-JP" altLang="en-US" smtClean="0"/>
              <a:pPr/>
              <a:t>9</a:t>
            </a:fld>
            <a:endParaRPr lang="ja-JP" altLang="en-US" dirty="0"/>
          </a:p>
        </p:txBody>
      </p:sp>
    </p:spTree>
    <p:extLst>
      <p:ext uri="{BB962C8B-B14F-4D97-AF65-F5344CB8AC3E}">
        <p14:creationId xmlns:p14="http://schemas.microsoft.com/office/powerpoint/2010/main" val="2012768268"/>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0</TotalTime>
  <Words>2283</Words>
  <Application>Microsoft Office PowerPoint</Application>
  <PresentationFormat>画面に合わせる (4:3)</PresentationFormat>
  <Paragraphs>273</Paragraphs>
  <Slides>18</Slides>
  <Notes>8</Notes>
  <HiddenSlides>0</HiddenSlides>
  <MMClips>0</MMClips>
  <ScaleCrop>false</ScaleCrop>
  <HeadingPairs>
    <vt:vector size="6" baseType="variant">
      <vt:variant>
        <vt:lpstr>使用されているフォント</vt:lpstr>
      </vt:variant>
      <vt:variant>
        <vt:i4>9</vt:i4>
      </vt:variant>
      <vt:variant>
        <vt:lpstr>テーマ</vt:lpstr>
      </vt:variant>
      <vt:variant>
        <vt:i4>1</vt:i4>
      </vt:variant>
      <vt:variant>
        <vt:lpstr>スライド タイトル</vt:lpstr>
      </vt:variant>
      <vt:variant>
        <vt:i4>18</vt:i4>
      </vt:variant>
    </vt:vector>
  </HeadingPairs>
  <TitlesOfParts>
    <vt:vector size="28" baseType="lpstr">
      <vt:lpstr>BIZ UDPゴシック</vt:lpstr>
      <vt:lpstr>BIZ UDゴシック</vt:lpstr>
      <vt:lpstr>HGP創英角ｺﾞｼｯｸUB</vt:lpstr>
      <vt:lpstr>Meiryo UI</vt:lpstr>
      <vt:lpstr>ＭＳ Ｐゴシック</vt:lpstr>
      <vt:lpstr>Arial</vt:lpstr>
      <vt:lpstr>Calibri</vt:lpstr>
      <vt:lpstr>Century</vt:lpstr>
      <vt:lpstr>Wingdings</vt:lpstr>
      <vt:lpstr>Office ​​テーマ</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keywords/>
  <cp:lastModifiedBy/>
  <cp:revision>1</cp:revision>
  <dcterms:created xsi:type="dcterms:W3CDTF">2020-08-07T02:39:08Z</dcterms:created>
  <dcterms:modified xsi:type="dcterms:W3CDTF">2025-05-08T04:51:33Z</dcterms:modified>
</cp:coreProperties>
</file>