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4285" r:id="rId2"/>
    <p:sldMasterId id="2147484302" r:id="rId3"/>
  </p:sldMasterIdLst>
  <p:notesMasterIdLst>
    <p:notesMasterId r:id="rId5"/>
  </p:notesMasterIdLst>
  <p:sldIdLst>
    <p:sldId id="2146848939" r:id="rId4"/>
  </p:sldIdLst>
  <p:sldSz cx="9906000" cy="6858000" type="A4"/>
  <p:notesSz cx="6807200" cy="99393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52" userDrawn="1">
          <p15:clr>
            <a:srgbClr val="A4A3A4"/>
          </p15:clr>
        </p15:guide>
        <p15:guide id="2" pos="3120">
          <p15:clr>
            <a:srgbClr val="A4A3A4"/>
          </p15:clr>
        </p15:guide>
        <p15:guide id="3" pos="523">
          <p15:clr>
            <a:srgbClr val="A4A3A4"/>
          </p15:clr>
        </p15:guide>
        <p15:guide id="4" pos="5915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5D1"/>
    <a:srgbClr val="0000FF"/>
    <a:srgbClr val="141414"/>
    <a:srgbClr val="003A6F"/>
    <a:srgbClr val="0B639B"/>
    <a:srgbClr val="0073BA"/>
    <a:srgbClr val="172A88"/>
    <a:srgbClr val="482A88"/>
    <a:srgbClr val="6E1318"/>
    <a:srgbClr val="1C48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8" autoAdjust="0"/>
    <p:restoredTop sz="96206" autoAdjust="0"/>
  </p:normalViewPr>
  <p:slideViewPr>
    <p:cSldViewPr snapToGrid="0">
      <p:cViewPr varScale="1">
        <p:scale>
          <a:sx n="91" d="100"/>
          <a:sy n="91" d="100"/>
        </p:scale>
        <p:origin x="1166" y="67"/>
      </p:cViewPr>
      <p:guideLst>
        <p:guide orient="horz" pos="3952"/>
        <p:guide pos="3120"/>
        <p:guide pos="523"/>
        <p:guide pos="591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microsoft.com/office/2018/10/relationships/authors" Target="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DF2283B3-075E-4527-A8F0-780CC47BF6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9575" cy="498475"/>
          </a:xfrm>
          <a:prstGeom prst="rect">
            <a:avLst/>
          </a:prstGeom>
        </p:spPr>
        <p:txBody>
          <a:bodyPr vert="horz" lIns="93337" tIns="46668" rIns="93337" bIns="46668" rtlCol="0"/>
          <a:lstStyle>
            <a:lvl1pPr algn="l" eaLnBrk="1" hangingPunct="1">
              <a:defRPr sz="13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042F7B8-A15A-41BC-9F89-5F9063B58BC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6040" y="2"/>
            <a:ext cx="2949575" cy="498475"/>
          </a:xfrm>
          <a:prstGeom prst="rect">
            <a:avLst/>
          </a:prstGeom>
        </p:spPr>
        <p:txBody>
          <a:bodyPr vert="horz" lIns="93337" tIns="46668" rIns="93337" bIns="46668" rtlCol="0"/>
          <a:lstStyle>
            <a:lvl1pPr algn="r" eaLnBrk="1" hangingPunct="1">
              <a:defRPr sz="1300">
                <a:ea typeface="ＭＳ Ｐゴシック" pitchFamily="50" charset="-128"/>
              </a:defRPr>
            </a:lvl1pPr>
          </a:lstStyle>
          <a:p>
            <a:pPr>
              <a:defRPr/>
            </a:pPr>
            <a:fld id="{AC8C5A24-D662-4CD0-8C48-F1BA137DB3A6}" type="datetimeFigureOut">
              <a:rPr lang="ja-JP" altLang="en-US"/>
              <a:pPr>
                <a:defRPr/>
              </a:pPr>
              <a:t>2023/8/25</a:t>
            </a:fld>
            <a:endParaRPr lang="ja-JP" altLang="en-US"/>
          </a:p>
        </p:txBody>
      </p:sp>
      <p:sp>
        <p:nvSpPr>
          <p:cNvPr id="4" name="スライド イメージ プレースホルダー 3">
            <a:extLst>
              <a:ext uri="{FF2B5EF4-FFF2-40B4-BE49-F238E27FC236}">
                <a16:creationId xmlns:a16="http://schemas.microsoft.com/office/drawing/2014/main" id="{DF647BE1-5765-4AD2-890E-80979C27446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4538"/>
            <a:ext cx="538162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37" tIns="46668" rIns="93337" bIns="46668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>
            <a:extLst>
              <a:ext uri="{FF2B5EF4-FFF2-40B4-BE49-F238E27FC236}">
                <a16:creationId xmlns:a16="http://schemas.microsoft.com/office/drawing/2014/main" id="{5CFEE9AE-5C47-412F-A7F9-AA852D6C7E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40" y="4722815"/>
            <a:ext cx="5445125" cy="4471987"/>
          </a:xfrm>
          <a:prstGeom prst="rect">
            <a:avLst/>
          </a:prstGeom>
        </p:spPr>
        <p:txBody>
          <a:bodyPr vert="horz" lIns="93337" tIns="46668" rIns="93337" bIns="46668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293F337-F380-412B-AF44-F6F11CA9BF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2" y="9439277"/>
            <a:ext cx="2949575" cy="498475"/>
          </a:xfrm>
          <a:prstGeom prst="rect">
            <a:avLst/>
          </a:prstGeom>
        </p:spPr>
        <p:txBody>
          <a:bodyPr vert="horz" lIns="93337" tIns="46668" rIns="93337" bIns="46668" rtlCol="0" anchor="b"/>
          <a:lstStyle>
            <a:lvl1pPr algn="l" eaLnBrk="1" hangingPunct="1">
              <a:defRPr sz="13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9A24CAB-4E0A-4D60-A6C1-4FA48DDA93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6040" y="9439277"/>
            <a:ext cx="2949575" cy="498475"/>
          </a:xfrm>
          <a:prstGeom prst="rect">
            <a:avLst/>
          </a:prstGeom>
        </p:spPr>
        <p:txBody>
          <a:bodyPr vert="horz" wrap="square" lIns="93337" tIns="46668" rIns="93337" bIns="4666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17A4DC46-C711-47A9-8E2D-114483912D2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29449" y="2130426"/>
            <a:ext cx="8420100" cy="1470025"/>
          </a:xfrm>
        </p:spPr>
        <p:txBody>
          <a:bodyPr/>
          <a:lstStyle>
            <a:lvl1pPr>
              <a:defRPr sz="6000">
                <a:solidFill>
                  <a:srgbClr val="161616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4077072"/>
            <a:ext cx="6934200" cy="550912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14141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72332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6">
            <a:extLst>
              <a:ext uri="{FF2B5EF4-FFF2-40B4-BE49-F238E27FC236}">
                <a16:creationId xmlns:a16="http://schemas.microsoft.com/office/drawing/2014/main" id="{1B390541-148B-4F59-9442-95AEC119895E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903288"/>
            <a:ext cx="8820150" cy="9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91E7BB12-2152-43A5-89CC-F9E5B1C93EC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8" y="6505575"/>
            <a:ext cx="15081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31825" y="1091642"/>
            <a:ext cx="8778875" cy="4997450"/>
          </a:xfrm>
        </p:spPr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842621" y="246876"/>
            <a:ext cx="8559800" cy="576000"/>
          </a:xfrm>
        </p:spPr>
        <p:txBody>
          <a:bodyPr/>
          <a:lstStyle>
            <a:lvl1pPr>
              <a:defRPr>
                <a:solidFill>
                  <a:srgbClr val="141414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6" name="日付プレースホルダー 3">
            <a:extLst>
              <a:ext uri="{FF2B5EF4-FFF2-40B4-BE49-F238E27FC236}">
                <a16:creationId xmlns:a16="http://schemas.microsoft.com/office/drawing/2014/main" id="{80716FE9-269A-40FD-BE74-97D49D731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904BD-A7D6-45AF-A5AC-6E24B70A1632}" type="datetime1">
              <a:rPr lang="ja-JP" altLang="en-US"/>
              <a:pPr>
                <a:defRPr/>
              </a:pPr>
              <a:t>2023/8/25</a:t>
            </a:fld>
            <a:endParaRPr lang="ja-JP" altLang="en-US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66328F55-8E92-48EC-BCFD-8A594ED1EB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A2EC3-6543-4952-B619-D7191A86691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76108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5B7DA017-6C2C-47C2-8930-EC3C1CCEA1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8" y="6505575"/>
            <a:ext cx="15081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C1CC21A5-DE15-42CA-8D57-0DA85B123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AACE9-6285-4CEC-B31E-12F583F205BE}" type="datetime1">
              <a:rPr lang="ja-JP" altLang="en-US"/>
              <a:pPr>
                <a:defRPr/>
              </a:pPr>
              <a:t>2023/8/25</a:t>
            </a:fld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953741-0903-4581-A8CD-BECAF36160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86F0A-E95D-41C8-A156-FB09CD2B053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438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5">
            <a:extLst>
              <a:ext uri="{FF2B5EF4-FFF2-40B4-BE49-F238E27FC236}">
                <a16:creationId xmlns:a16="http://schemas.microsoft.com/office/drawing/2014/main" id="{222C2954-1561-4E74-ADEF-074E560B2F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7485"/>
            <a:ext cx="9906173" cy="4800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プレースホルダー 4">
            <a:extLst>
              <a:ext uri="{FF2B5EF4-FFF2-40B4-BE49-F238E27FC236}">
                <a16:creationId xmlns:a16="http://schemas.microsoft.com/office/drawing/2014/main" id="{73192B8B-9C4E-4E56-9A2A-E9C7E2F019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16853" y="2864985"/>
            <a:ext cx="6670824" cy="52253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4355" b="1"/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5pPr>
          </a:lstStyle>
          <a:p>
            <a:pPr lvl="0"/>
            <a:r>
              <a:rPr kumimoji="1" lang="ja-JP" altLang="en-US" dirty="0"/>
              <a:t>表紙タイトル</a:t>
            </a:r>
          </a:p>
        </p:txBody>
      </p:sp>
      <p:sp>
        <p:nvSpPr>
          <p:cNvPr id="5" name="コンテンツ プレースホルダー 10">
            <a:extLst>
              <a:ext uri="{FF2B5EF4-FFF2-40B4-BE49-F238E27FC236}">
                <a16:creationId xmlns:a16="http://schemas.microsoft.com/office/drawing/2014/main" id="{38CAD2A8-CFEF-4EED-83B5-15D8791E645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616853" y="3947902"/>
            <a:ext cx="6670824" cy="32658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52" b="1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/>
            </a:lvl5pPr>
          </a:lstStyle>
          <a:p>
            <a:pPr lvl="0"/>
            <a:r>
              <a:rPr kumimoji="1" lang="en-US" altLang="ja-JP" dirty="0"/>
              <a:t>0000</a:t>
            </a:r>
            <a:r>
              <a:rPr kumimoji="1" lang="ja-JP" altLang="en-US" dirty="0"/>
              <a:t>年</a:t>
            </a:r>
            <a:r>
              <a:rPr kumimoji="1" lang="en-US" altLang="ja-JP" dirty="0"/>
              <a:t>00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00</a:t>
            </a:r>
            <a:r>
              <a:rPr kumimoji="1" lang="ja-JP" altLang="en-US" dirty="0"/>
              <a:t>日</a:t>
            </a:r>
          </a:p>
        </p:txBody>
      </p:sp>
      <p:sp>
        <p:nvSpPr>
          <p:cNvPr id="6" name="コンテンツ プレースホルダー 10">
            <a:extLst>
              <a:ext uri="{FF2B5EF4-FFF2-40B4-BE49-F238E27FC236}">
                <a16:creationId xmlns:a16="http://schemas.microsoft.com/office/drawing/2014/main" id="{F5E0E037-8FB9-4898-9B10-5C015D74AA2A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1616853" y="4287141"/>
            <a:ext cx="6670824" cy="32658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52" b="1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/>
            </a:lvl5pPr>
          </a:lstStyle>
          <a:p>
            <a:pPr lvl="0"/>
            <a:r>
              <a:rPr kumimoji="1" lang="zh-CN" altLang="en-US" dirty="0"/>
              <a:t>所属部署　氏名</a:t>
            </a:r>
          </a:p>
        </p:txBody>
      </p:sp>
      <p:pic>
        <p:nvPicPr>
          <p:cNvPr id="7" name="図 5" descr="文化省.psd">
            <a:extLst>
              <a:ext uri="{FF2B5EF4-FFF2-40B4-BE49-F238E27FC236}">
                <a16:creationId xmlns:a16="http://schemas.microsoft.com/office/drawing/2014/main" id="{BA80E641-5A32-46B9-884F-9D27990FFF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56" y="274925"/>
            <a:ext cx="1683402" cy="496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53790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5">
            <a:extLst>
              <a:ext uri="{FF2B5EF4-FFF2-40B4-BE49-F238E27FC236}">
                <a16:creationId xmlns:a16="http://schemas.microsoft.com/office/drawing/2014/main" id="{041EC3A3-8515-48E3-A98B-662405FCF7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87" y="0"/>
            <a:ext cx="9906173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5" descr="文化省.psd">
            <a:extLst>
              <a:ext uri="{FF2B5EF4-FFF2-40B4-BE49-F238E27FC236}">
                <a16:creationId xmlns:a16="http://schemas.microsoft.com/office/drawing/2014/main" id="{3F698E58-61A7-49D0-BA46-64D1F76AAF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56" y="274925"/>
            <a:ext cx="1683402" cy="496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D3DAC1E-6528-4A5E-9C83-74E27FF5B6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5823" y="2864188"/>
            <a:ext cx="6670824" cy="52253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3992" b="1"/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5pPr>
          </a:lstStyle>
          <a:p>
            <a:pPr lvl="0"/>
            <a:r>
              <a:rPr kumimoji="1" lang="ja-JP" altLang="en-US" dirty="0"/>
              <a:t>表紙タイトル</a:t>
            </a:r>
          </a:p>
        </p:txBody>
      </p:sp>
      <p:sp>
        <p:nvSpPr>
          <p:cNvPr id="12" name="コンテンツ プレースホルダー 10">
            <a:extLst>
              <a:ext uri="{FF2B5EF4-FFF2-40B4-BE49-F238E27FC236}">
                <a16:creationId xmlns:a16="http://schemas.microsoft.com/office/drawing/2014/main" id="{8EDD2A0B-CECF-4C0C-AB20-54E33E116C7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785823" y="3657429"/>
            <a:ext cx="6670824" cy="32658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52" b="1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/>
            </a:lvl5pPr>
          </a:lstStyle>
          <a:p>
            <a:pPr lvl="0"/>
            <a:r>
              <a:rPr kumimoji="1" lang="en-US" altLang="ja-JP" dirty="0"/>
              <a:t>0000</a:t>
            </a:r>
            <a:r>
              <a:rPr kumimoji="1" lang="ja-JP" altLang="en-US" dirty="0"/>
              <a:t>年</a:t>
            </a:r>
            <a:r>
              <a:rPr kumimoji="1" lang="en-US" altLang="ja-JP" dirty="0"/>
              <a:t>00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00</a:t>
            </a:r>
            <a:r>
              <a:rPr kumimoji="1" lang="ja-JP" altLang="en-US" dirty="0"/>
              <a:t>日</a:t>
            </a:r>
          </a:p>
        </p:txBody>
      </p:sp>
      <p:sp>
        <p:nvSpPr>
          <p:cNvPr id="13" name="コンテンツ プレースホルダー 10">
            <a:extLst>
              <a:ext uri="{FF2B5EF4-FFF2-40B4-BE49-F238E27FC236}">
                <a16:creationId xmlns:a16="http://schemas.microsoft.com/office/drawing/2014/main" id="{8FEB4824-B85D-47D9-8BCE-7C4194115B26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5823" y="3996668"/>
            <a:ext cx="6670824" cy="32658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52" b="1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/>
            </a:lvl5pPr>
          </a:lstStyle>
          <a:p>
            <a:pPr lvl="0"/>
            <a:r>
              <a:rPr kumimoji="1" lang="zh-CN" altLang="en-US" dirty="0"/>
              <a:t>所属部署　氏名</a:t>
            </a:r>
          </a:p>
        </p:txBody>
      </p:sp>
    </p:spTree>
    <p:extLst>
      <p:ext uri="{BB962C8B-B14F-4D97-AF65-F5344CB8AC3E}">
        <p14:creationId xmlns:p14="http://schemas.microsoft.com/office/powerpoint/2010/main" val="21898349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科省様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5" descr="文化省.psd">
            <a:extLst>
              <a:ext uri="{FF2B5EF4-FFF2-40B4-BE49-F238E27FC236}">
                <a16:creationId xmlns:a16="http://schemas.microsoft.com/office/drawing/2014/main" id="{453AD1F1-19A2-4E9F-B374-DACDE709B8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063" y="181459"/>
            <a:ext cx="358881" cy="5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5C6FFF3D-280B-4421-889E-DC4EAA915988}"/>
              </a:ext>
            </a:extLst>
          </p:cNvPr>
          <p:cNvCxnSpPr>
            <a:cxnSpLocks/>
          </p:cNvCxnSpPr>
          <p:nvPr userDrawn="1"/>
        </p:nvCxnSpPr>
        <p:spPr>
          <a:xfrm>
            <a:off x="350056" y="785348"/>
            <a:ext cx="8738779" cy="1440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プレースホルダー 6">
            <a:extLst>
              <a:ext uri="{FF2B5EF4-FFF2-40B4-BE49-F238E27FC236}">
                <a16:creationId xmlns:a16="http://schemas.microsoft.com/office/drawing/2014/main" id="{E9EF9B94-5E9C-4F7C-8432-B58DE5F975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0056" y="325475"/>
            <a:ext cx="8738777" cy="457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ja-JP" altLang="en-US" sz="2177" b="1" baseline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14772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600942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015714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430486" indent="0">
              <a:buNone/>
              <a:defRPr lang="ja-JP" altLang="en-US" sz="2177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</a:lstStyle>
          <a:p>
            <a:pPr marL="0" lvl="0" defTabSz="414772"/>
            <a:r>
              <a:rPr kumimoji="1" lang="ja-JP" altLang="en-US" dirty="0"/>
              <a:t>タイトル</a:t>
            </a:r>
          </a:p>
        </p:txBody>
      </p:sp>
    </p:spTree>
    <p:extLst>
      <p:ext uri="{BB962C8B-B14F-4D97-AF65-F5344CB8AC3E}">
        <p14:creationId xmlns:p14="http://schemas.microsoft.com/office/powerpoint/2010/main" val="1894906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スポーツ庁様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5C6FFF3D-280B-4421-889E-DC4EAA915988}"/>
              </a:ext>
            </a:extLst>
          </p:cNvPr>
          <p:cNvCxnSpPr>
            <a:cxnSpLocks/>
          </p:cNvCxnSpPr>
          <p:nvPr userDrawn="1"/>
        </p:nvCxnSpPr>
        <p:spPr>
          <a:xfrm>
            <a:off x="350056" y="785348"/>
            <a:ext cx="8738779" cy="1440"/>
          </a:xfrm>
          <a:prstGeom prst="line">
            <a:avLst/>
          </a:prstGeom>
          <a:ln w="25400">
            <a:solidFill>
              <a:srgbClr val="F46D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プレースホルダー 6">
            <a:extLst>
              <a:ext uri="{FF2B5EF4-FFF2-40B4-BE49-F238E27FC236}">
                <a16:creationId xmlns:a16="http://schemas.microsoft.com/office/drawing/2014/main" id="{E9EF9B94-5E9C-4F7C-8432-B58DE5F975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0056" y="325475"/>
            <a:ext cx="8738777" cy="457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ja-JP" altLang="en-US" sz="2177" b="1" baseline="0" smtClean="0">
                <a:solidFill>
                  <a:srgbClr val="F46D0F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14772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600942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015714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430486" indent="0">
              <a:buNone/>
              <a:defRPr lang="ja-JP" altLang="en-US" sz="2177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</a:lstStyle>
          <a:p>
            <a:pPr marL="0" lvl="0" defTabSz="414772"/>
            <a:r>
              <a:rPr kumimoji="1" lang="ja-JP" altLang="en-US" dirty="0"/>
              <a:t>タイトル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0BE9C0-B4A8-41C8-8CF7-5850320F1997}"/>
              </a:ext>
            </a:extLst>
          </p:cNvPr>
          <p:cNvSpPr txBox="1"/>
          <p:nvPr userDrawn="1"/>
        </p:nvSpPr>
        <p:spPr>
          <a:xfrm>
            <a:off x="9555944" y="6532526"/>
            <a:ext cx="200125" cy="195951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r"/>
            <a:fld id="{9C1B02FA-3B43-4965-97B5-C29D405C4738}" type="slidenum">
              <a:rPr kumimoji="1" lang="ja-JP" altLang="en-US" sz="1452" b="0" smtClean="0">
                <a:latin typeface="+mn-ea"/>
                <a:ea typeface="+mn-ea"/>
                <a:cs typeface="Arial" panose="020B0604020202020204" pitchFamily="34" charset="0"/>
              </a:rPr>
              <a:pPr algn="r"/>
              <a:t>‹#›</a:t>
            </a:fld>
            <a:endParaRPr kumimoji="1" lang="ja-JP" altLang="en-US" sz="907" b="0" dirty="0">
              <a:latin typeface="+mn-ea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図 5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976" y="194318"/>
            <a:ext cx="529030" cy="5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33055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化庁様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5C6FFF3D-280B-4421-889E-DC4EAA915988}"/>
              </a:ext>
            </a:extLst>
          </p:cNvPr>
          <p:cNvCxnSpPr>
            <a:cxnSpLocks/>
          </p:cNvCxnSpPr>
          <p:nvPr userDrawn="1"/>
        </p:nvCxnSpPr>
        <p:spPr>
          <a:xfrm>
            <a:off x="350056" y="785348"/>
            <a:ext cx="8738779" cy="1440"/>
          </a:xfrm>
          <a:prstGeom prst="line">
            <a:avLst/>
          </a:prstGeom>
          <a:ln w="25400">
            <a:solidFill>
              <a:srgbClr val="E431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プレースホルダー 6">
            <a:extLst>
              <a:ext uri="{FF2B5EF4-FFF2-40B4-BE49-F238E27FC236}">
                <a16:creationId xmlns:a16="http://schemas.microsoft.com/office/drawing/2014/main" id="{E9EF9B94-5E9C-4F7C-8432-B58DE5F975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0057" y="313259"/>
            <a:ext cx="8738777" cy="457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ja-JP" altLang="en-US" sz="2177" b="1" baseline="0" smtClean="0">
                <a:solidFill>
                  <a:srgbClr val="E4312B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14772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600942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015714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430486" indent="0">
              <a:buNone/>
              <a:defRPr lang="ja-JP" altLang="en-US" sz="2177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</a:lstStyle>
          <a:p>
            <a:pPr marL="0" lvl="0" defTabSz="414772"/>
            <a:r>
              <a:rPr kumimoji="1" lang="ja-JP" altLang="en-US" dirty="0"/>
              <a:t>タイトル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0BE9C0-B4A8-41C8-8CF7-5850320F1997}"/>
              </a:ext>
            </a:extLst>
          </p:cNvPr>
          <p:cNvSpPr txBox="1"/>
          <p:nvPr userDrawn="1"/>
        </p:nvSpPr>
        <p:spPr>
          <a:xfrm>
            <a:off x="9555944" y="6532526"/>
            <a:ext cx="200125" cy="195951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r"/>
            <a:fld id="{9C1B02FA-3B43-4965-97B5-C29D405C4738}" type="slidenum">
              <a:rPr kumimoji="1" lang="ja-JP" altLang="en-US" sz="1452" b="0" smtClean="0">
                <a:latin typeface="+mn-ea"/>
                <a:ea typeface="+mn-ea"/>
                <a:cs typeface="Arial" panose="020B0604020202020204" pitchFamily="34" charset="0"/>
              </a:rPr>
              <a:pPr algn="r"/>
              <a:t>‹#›</a:t>
            </a:fld>
            <a:endParaRPr kumimoji="1" lang="ja-JP" altLang="en-US" sz="907" b="0" dirty="0">
              <a:latin typeface="+mn-ea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19403" y="313260"/>
            <a:ext cx="536603" cy="431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76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9B7DB8-1839-4F2F-B8FC-4E4238445B46}"/>
              </a:ext>
            </a:extLst>
          </p:cNvPr>
          <p:cNvSpPr txBox="1"/>
          <p:nvPr userDrawn="1"/>
        </p:nvSpPr>
        <p:spPr>
          <a:xfrm>
            <a:off x="9555944" y="6532526"/>
            <a:ext cx="200125" cy="195951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r"/>
            <a:fld id="{9C1B02FA-3B43-4965-97B5-C29D405C4738}" type="slidenum">
              <a:rPr kumimoji="1" lang="ja-JP" altLang="en-US" sz="1452" b="0" smtClean="0">
                <a:latin typeface="+mn-ea"/>
                <a:ea typeface="+mn-ea"/>
                <a:cs typeface="Arial" panose="020B0604020202020204" pitchFamily="34" charset="0"/>
              </a:rPr>
              <a:pPr algn="r"/>
              <a:t>‹#›</a:t>
            </a:fld>
            <a:endParaRPr kumimoji="1" lang="ja-JP" altLang="en-US" sz="998" b="0" dirty="0">
              <a:latin typeface="+mn-ea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7418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裏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5" descr="文化省.psd">
            <a:extLst>
              <a:ext uri="{FF2B5EF4-FFF2-40B4-BE49-F238E27FC236}">
                <a16:creationId xmlns:a16="http://schemas.microsoft.com/office/drawing/2014/main" id="{AD8A4806-033A-4C05-8DC4-AADBFD82ED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841" y="3074302"/>
            <a:ext cx="2406319" cy="70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79053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0634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6">
            <a:extLst>
              <a:ext uri="{FF2B5EF4-FFF2-40B4-BE49-F238E27FC236}">
                <a16:creationId xmlns:a16="http://schemas.microsoft.com/office/drawing/2014/main" id="{13C8E5C1-660F-474F-B513-AD2104A48C68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8" y="903288"/>
            <a:ext cx="8783637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593BBBD5-795C-48CF-AC10-9B474B48955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8" y="6505575"/>
            <a:ext cx="15081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0264" y="246876"/>
            <a:ext cx="8559800" cy="576000"/>
          </a:xfrm>
        </p:spPr>
        <p:txBody>
          <a:bodyPr/>
          <a:lstStyle>
            <a:lvl1pPr>
              <a:defRPr>
                <a:solidFill>
                  <a:srgbClr val="141414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0262" y="1780629"/>
            <a:ext cx="8559801" cy="2088232"/>
          </a:xfrm>
          <a:noFill/>
        </p:spPr>
        <p:txBody>
          <a:bodyPr/>
          <a:lstStyle>
            <a:lvl1pPr>
              <a:lnSpc>
                <a:spcPct val="150000"/>
              </a:lnSpc>
              <a:defRPr sz="2800">
                <a:solidFill>
                  <a:srgbClr val="141414"/>
                </a:solidFill>
                <a:latin typeface="+mn-ea"/>
                <a:ea typeface="+mn-ea"/>
              </a:defRPr>
            </a:lvl1pPr>
            <a:lvl2pPr>
              <a:lnSpc>
                <a:spcPct val="150000"/>
              </a:lnSpc>
              <a:defRPr>
                <a:solidFill>
                  <a:srgbClr val="141414"/>
                </a:solidFill>
                <a:latin typeface="+mn-ea"/>
                <a:ea typeface="+mn-ea"/>
              </a:defRPr>
            </a:lvl2pPr>
            <a:lvl3pPr>
              <a:lnSpc>
                <a:spcPct val="150000"/>
              </a:lnSpc>
              <a:defRPr>
                <a:solidFill>
                  <a:srgbClr val="141414"/>
                </a:solidFill>
                <a:latin typeface="+mn-ea"/>
                <a:ea typeface="+mn-ea"/>
              </a:defRPr>
            </a:lvl3pPr>
            <a:lvl4pPr>
              <a:lnSpc>
                <a:spcPct val="150000"/>
              </a:lnSpc>
              <a:defRPr>
                <a:solidFill>
                  <a:srgbClr val="141414"/>
                </a:solidFill>
                <a:latin typeface="+mn-ea"/>
                <a:ea typeface="+mn-ea"/>
              </a:defRPr>
            </a:lvl4pPr>
            <a:lvl5pPr>
              <a:lnSpc>
                <a:spcPct val="150000"/>
              </a:lnSpc>
              <a:defRPr>
                <a:solidFill>
                  <a:srgbClr val="141414"/>
                </a:solidFill>
                <a:latin typeface="+mn-ea"/>
                <a:ea typeface="+mn-ea"/>
              </a:defRPr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2"/>
          </p:nvPr>
        </p:nvSpPr>
        <p:spPr>
          <a:xfrm>
            <a:off x="830263" y="1167494"/>
            <a:ext cx="8559800" cy="432792"/>
          </a:xfrm>
          <a:noFill/>
          <a:ln w="25400">
            <a:solidFill>
              <a:srgbClr val="0B639B"/>
            </a:solidFill>
          </a:ln>
        </p:spPr>
        <p:txBody>
          <a:bodyPr anchor="ctr"/>
          <a:lstStyle>
            <a:lvl1pPr marL="0" indent="0">
              <a:buNone/>
              <a:defRPr sz="2400">
                <a:solidFill>
                  <a:srgbClr val="141414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8" name="コンテンツ プレースホルダー 2"/>
          <p:cNvSpPr>
            <a:spLocks noGrp="1"/>
          </p:cNvSpPr>
          <p:nvPr>
            <p:ph idx="13"/>
          </p:nvPr>
        </p:nvSpPr>
        <p:spPr>
          <a:xfrm>
            <a:off x="830262" y="4640559"/>
            <a:ext cx="8559801" cy="1657001"/>
          </a:xfrm>
        </p:spPr>
        <p:txBody>
          <a:bodyPr/>
          <a:lstStyle>
            <a:lvl1pPr>
              <a:lnSpc>
                <a:spcPct val="150000"/>
              </a:lnSpc>
              <a:defRPr sz="2800">
                <a:solidFill>
                  <a:srgbClr val="141414"/>
                </a:solidFill>
                <a:latin typeface="+mn-ea"/>
                <a:ea typeface="+mn-ea"/>
              </a:defRPr>
            </a:lvl1pPr>
            <a:lvl2pPr>
              <a:lnSpc>
                <a:spcPct val="150000"/>
              </a:lnSpc>
              <a:defRPr>
                <a:solidFill>
                  <a:srgbClr val="141414"/>
                </a:solidFill>
                <a:latin typeface="+mn-ea"/>
                <a:ea typeface="+mn-ea"/>
              </a:defRPr>
            </a:lvl2pPr>
            <a:lvl3pPr>
              <a:lnSpc>
                <a:spcPct val="150000"/>
              </a:lnSpc>
              <a:defRPr>
                <a:solidFill>
                  <a:srgbClr val="141414"/>
                </a:solidFill>
                <a:latin typeface="+mn-ea"/>
                <a:ea typeface="+mn-ea"/>
              </a:defRPr>
            </a:lvl3pPr>
            <a:lvl4pPr>
              <a:lnSpc>
                <a:spcPct val="150000"/>
              </a:lnSpc>
              <a:defRPr>
                <a:solidFill>
                  <a:srgbClr val="141414"/>
                </a:solidFill>
                <a:latin typeface="+mn-ea"/>
                <a:ea typeface="+mn-ea"/>
              </a:defRPr>
            </a:lvl4pPr>
            <a:lvl5pPr>
              <a:lnSpc>
                <a:spcPct val="150000"/>
              </a:lnSpc>
              <a:defRPr>
                <a:solidFill>
                  <a:srgbClr val="141414"/>
                </a:solidFill>
                <a:latin typeface="+mn-ea"/>
                <a:ea typeface="+mn-ea"/>
              </a:defRPr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9" name="コンテンツ プレースホルダー 6"/>
          <p:cNvSpPr>
            <a:spLocks noGrp="1"/>
          </p:cNvSpPr>
          <p:nvPr>
            <p:ph sz="quarter" idx="14"/>
          </p:nvPr>
        </p:nvSpPr>
        <p:spPr>
          <a:xfrm>
            <a:off x="830263" y="4027425"/>
            <a:ext cx="8559800" cy="432792"/>
          </a:xfrm>
          <a:noFill/>
          <a:ln w="25400">
            <a:solidFill>
              <a:srgbClr val="0B639B"/>
            </a:solidFill>
          </a:ln>
        </p:spPr>
        <p:txBody>
          <a:bodyPr anchor="ctr"/>
          <a:lstStyle>
            <a:lvl1pPr marL="0" indent="0" algn="l">
              <a:buNone/>
              <a:defRPr sz="2000">
                <a:solidFill>
                  <a:srgbClr val="141414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12" name="日付プレースホルダー 3">
            <a:extLst>
              <a:ext uri="{FF2B5EF4-FFF2-40B4-BE49-F238E27FC236}">
                <a16:creationId xmlns:a16="http://schemas.microsoft.com/office/drawing/2014/main" id="{03E08B91-8731-4CA2-8DFA-2411069E0F4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BEE68-3FED-46DF-B7F4-AFAAA7C02466}" type="datetime1">
              <a:rPr lang="ja-JP" altLang="en-US"/>
              <a:pPr>
                <a:defRPr/>
              </a:pPr>
              <a:t>2023/8/25</a:t>
            </a:fld>
            <a:endParaRPr lang="ja-JP" altLang="en-US" dirty="0"/>
          </a:p>
        </p:txBody>
      </p:sp>
      <p:sp>
        <p:nvSpPr>
          <p:cNvPr id="13" name="スライド番号プレースホルダー 5">
            <a:extLst>
              <a:ext uri="{FF2B5EF4-FFF2-40B4-BE49-F238E27FC236}">
                <a16:creationId xmlns:a16="http://schemas.microsoft.com/office/drawing/2014/main" id="{0A328A14-972F-48B3-BBE8-3EB89420C0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003A6F"/>
                </a:solidFill>
              </a:defRPr>
            </a:lvl1pPr>
          </a:lstStyle>
          <a:p>
            <a:pPr>
              <a:defRPr/>
            </a:pPr>
            <a:fld id="{19EE4905-A016-4070-81F2-6E33539E595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29273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08412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20210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88394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51087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2099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3980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5162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30927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5">
            <a:extLst>
              <a:ext uri="{FF2B5EF4-FFF2-40B4-BE49-F238E27FC236}">
                <a16:creationId xmlns:a16="http://schemas.microsoft.com/office/drawing/2014/main" id="{99E3C012-9982-3E7F-0D22-577571D3C3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7400"/>
            <a:ext cx="9906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5" descr="文化省.psd">
            <a:extLst>
              <a:ext uri="{FF2B5EF4-FFF2-40B4-BE49-F238E27FC236}">
                <a16:creationId xmlns:a16="http://schemas.microsoft.com/office/drawing/2014/main" id="{EDD151FC-468A-241B-10C3-0245CB8DC45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274638"/>
            <a:ext cx="168275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プレースホルダー 4"/>
          <p:cNvSpPr>
            <a:spLocks noGrp="1"/>
          </p:cNvSpPr>
          <p:nvPr>
            <p:ph type="body" sz="quarter" idx="10"/>
          </p:nvPr>
        </p:nvSpPr>
        <p:spPr>
          <a:xfrm>
            <a:off x="1616853" y="2864985"/>
            <a:ext cx="6670824" cy="52253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4355" b="1"/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コンテンツ プレースホルダー 10"/>
          <p:cNvSpPr>
            <a:spLocks noGrp="1"/>
          </p:cNvSpPr>
          <p:nvPr>
            <p:ph sz="quarter" idx="15"/>
          </p:nvPr>
        </p:nvSpPr>
        <p:spPr>
          <a:xfrm>
            <a:off x="1616853" y="3947902"/>
            <a:ext cx="6670824" cy="32658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52" b="1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10"/>
          <p:cNvSpPr>
            <a:spLocks noGrp="1"/>
          </p:cNvSpPr>
          <p:nvPr>
            <p:ph sz="quarter" idx="16"/>
          </p:nvPr>
        </p:nvSpPr>
        <p:spPr>
          <a:xfrm>
            <a:off x="1616853" y="4287141"/>
            <a:ext cx="6670824" cy="32658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52" b="1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939175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5">
            <a:extLst>
              <a:ext uri="{FF2B5EF4-FFF2-40B4-BE49-F238E27FC236}">
                <a16:creationId xmlns:a16="http://schemas.microsoft.com/office/drawing/2014/main" id="{B263728A-7FAF-77ED-327F-EFB136DEBE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5" descr="文化省.psd">
            <a:extLst>
              <a:ext uri="{FF2B5EF4-FFF2-40B4-BE49-F238E27FC236}">
                <a16:creationId xmlns:a16="http://schemas.microsoft.com/office/drawing/2014/main" id="{2C668437-20A0-A724-E66A-B0F91863969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274638"/>
            <a:ext cx="168275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プレースホルダー 4"/>
          <p:cNvSpPr>
            <a:spLocks noGrp="1"/>
          </p:cNvSpPr>
          <p:nvPr>
            <p:ph type="body" sz="quarter" idx="10"/>
          </p:nvPr>
        </p:nvSpPr>
        <p:spPr>
          <a:xfrm>
            <a:off x="785823" y="2864188"/>
            <a:ext cx="6670824" cy="52253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3992" b="1"/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コンテンツ プレースホルダー 10"/>
          <p:cNvSpPr>
            <a:spLocks noGrp="1"/>
          </p:cNvSpPr>
          <p:nvPr>
            <p:ph sz="quarter" idx="15"/>
          </p:nvPr>
        </p:nvSpPr>
        <p:spPr>
          <a:xfrm>
            <a:off x="785823" y="3657429"/>
            <a:ext cx="6670824" cy="32658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52" b="1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コンテンツ プレースホルダー 10"/>
          <p:cNvSpPr>
            <a:spLocks noGrp="1"/>
          </p:cNvSpPr>
          <p:nvPr>
            <p:ph sz="quarter" idx="16"/>
          </p:nvPr>
        </p:nvSpPr>
        <p:spPr>
          <a:xfrm>
            <a:off x="785823" y="3996668"/>
            <a:ext cx="6670824" cy="32658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52" b="1"/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/>
            </a:lvl2pPr>
            <a:lvl3pPr marL="0" indent="0">
              <a:lnSpc>
                <a:spcPct val="100000"/>
              </a:lnSpc>
              <a:spcBef>
                <a:spcPts val="0"/>
              </a:spcBef>
              <a:buNone/>
              <a:defRPr/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defRPr/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136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DB747FCF-2E77-460D-ADCD-EB140B70E3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8" y="6505575"/>
            <a:ext cx="15081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0" cap="all">
                <a:solidFill>
                  <a:srgbClr val="141414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2D9740BC-ACDA-4FE7-9270-7C03A8681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E9EE3-BCFA-4E70-A415-6CDD1D1990F7}" type="datetime1">
              <a:rPr lang="ja-JP" altLang="en-US"/>
              <a:pPr>
                <a:defRPr/>
              </a:pPr>
              <a:t>2023/8/25</a:t>
            </a:fld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968FC1-4252-4F6E-A22E-1DF90D61A5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BB35A-7F37-4EC5-8225-9E87A030B8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059897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科省様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5" descr="文化省.psd">
            <a:extLst>
              <a:ext uri="{FF2B5EF4-FFF2-40B4-BE49-F238E27FC236}">
                <a16:creationId xmlns:a16="http://schemas.microsoft.com/office/drawing/2014/main" id="{A9F51962-866F-6D31-5C01-F41EC9B9AF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6388" y="180975"/>
            <a:ext cx="35877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D15122A-1F78-8576-8B4D-DF037F99F60D}"/>
              </a:ext>
            </a:extLst>
          </p:cNvPr>
          <p:cNvCxnSpPr>
            <a:cxnSpLocks/>
          </p:cNvCxnSpPr>
          <p:nvPr userDrawn="1"/>
        </p:nvCxnSpPr>
        <p:spPr>
          <a:xfrm>
            <a:off x="350838" y="785813"/>
            <a:ext cx="8737600" cy="1587"/>
          </a:xfrm>
          <a:prstGeom prst="line">
            <a:avLst/>
          </a:prstGeom>
          <a:ln w="254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プレースホルダー 6"/>
          <p:cNvSpPr>
            <a:spLocks noGrp="1"/>
          </p:cNvSpPr>
          <p:nvPr>
            <p:ph type="body" sz="quarter" idx="10"/>
          </p:nvPr>
        </p:nvSpPr>
        <p:spPr>
          <a:xfrm>
            <a:off x="350056" y="325475"/>
            <a:ext cx="8738777" cy="45796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ja-JP" altLang="en-US" sz="2177" b="1" baseline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14772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600942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015714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430486" indent="0">
              <a:buNone/>
              <a:defRPr lang="ja-JP" altLang="en-US" sz="2177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288274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スポーツ庁様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8D3E69E2-7625-FC88-F96A-2A0611BB3504}"/>
              </a:ext>
            </a:extLst>
          </p:cNvPr>
          <p:cNvCxnSpPr>
            <a:cxnSpLocks/>
          </p:cNvCxnSpPr>
          <p:nvPr userDrawn="1"/>
        </p:nvCxnSpPr>
        <p:spPr>
          <a:xfrm>
            <a:off x="350838" y="785813"/>
            <a:ext cx="8737600" cy="1587"/>
          </a:xfrm>
          <a:prstGeom prst="line">
            <a:avLst/>
          </a:prstGeom>
          <a:ln w="25400">
            <a:solidFill>
              <a:srgbClr val="F46D0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F86771A-FFA6-5A4A-430E-60C87A4F0288}"/>
              </a:ext>
            </a:extLst>
          </p:cNvPr>
          <p:cNvSpPr txBox="1"/>
          <p:nvPr userDrawn="1"/>
        </p:nvSpPr>
        <p:spPr>
          <a:xfrm>
            <a:off x="9555163" y="6532563"/>
            <a:ext cx="201612" cy="195262"/>
          </a:xfrm>
          <a:prstGeom prst="rect">
            <a:avLst/>
          </a:prstGeom>
          <a:noFill/>
        </p:spPr>
        <p:txBody>
          <a:bodyPr wrap="none" lIns="0" tIns="0" rIns="0" bIns="0" anchor="b"/>
          <a:lstStyle/>
          <a:p>
            <a:pPr algn="r">
              <a:defRPr/>
            </a:pPr>
            <a:fld id="{ED728E62-6E7C-4138-8CD9-FF883E9DA6BC}" type="slidenum">
              <a:rPr lang="ja-JP" altLang="en-US" sz="1452">
                <a:latin typeface="+mn-ea"/>
                <a:ea typeface="+mn-ea"/>
                <a:cs typeface="Arial" panose="020B0604020202020204" pitchFamily="34" charset="0"/>
              </a:rPr>
              <a:pPr algn="r">
                <a:defRPr/>
              </a:pPr>
              <a:t>‹#›</a:t>
            </a:fld>
            <a:endParaRPr lang="ja-JP" altLang="en-US" sz="907">
              <a:latin typeface="+mn-ea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図 5">
            <a:extLst>
              <a:ext uri="{FF2B5EF4-FFF2-40B4-BE49-F238E27FC236}">
                <a16:creationId xmlns:a16="http://schemas.microsoft.com/office/drawing/2014/main" id="{4D277BF9-F90C-F16B-A3AB-C242DF975F61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538" y="193675"/>
            <a:ext cx="5302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プレースホルダー 6"/>
          <p:cNvSpPr>
            <a:spLocks noGrp="1"/>
          </p:cNvSpPr>
          <p:nvPr>
            <p:ph type="body" sz="quarter" idx="10"/>
          </p:nvPr>
        </p:nvSpPr>
        <p:spPr>
          <a:xfrm>
            <a:off x="350056" y="325475"/>
            <a:ext cx="8738777" cy="45796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ja-JP" altLang="en-US" sz="2177" b="1" baseline="0" smtClean="0">
                <a:solidFill>
                  <a:srgbClr val="F46D0F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14772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600942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015714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430486" indent="0">
              <a:buNone/>
              <a:defRPr lang="ja-JP" altLang="en-US" sz="2177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50316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化庁様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AF7EB7B-0004-3939-89A0-9E5E4F7F9C5E}"/>
              </a:ext>
            </a:extLst>
          </p:cNvPr>
          <p:cNvCxnSpPr>
            <a:cxnSpLocks/>
          </p:cNvCxnSpPr>
          <p:nvPr userDrawn="1"/>
        </p:nvCxnSpPr>
        <p:spPr>
          <a:xfrm>
            <a:off x="350838" y="785813"/>
            <a:ext cx="8737600" cy="1587"/>
          </a:xfrm>
          <a:prstGeom prst="line">
            <a:avLst/>
          </a:prstGeom>
          <a:ln w="25400">
            <a:solidFill>
              <a:srgbClr val="E431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7049E77-9E6B-CF46-DF7A-FBDE6D4F906B}"/>
              </a:ext>
            </a:extLst>
          </p:cNvPr>
          <p:cNvSpPr txBox="1"/>
          <p:nvPr userDrawn="1"/>
        </p:nvSpPr>
        <p:spPr>
          <a:xfrm>
            <a:off x="9555163" y="6532563"/>
            <a:ext cx="201612" cy="195262"/>
          </a:xfrm>
          <a:prstGeom prst="rect">
            <a:avLst/>
          </a:prstGeom>
          <a:noFill/>
        </p:spPr>
        <p:txBody>
          <a:bodyPr wrap="none" lIns="0" tIns="0" rIns="0" bIns="0" anchor="b"/>
          <a:lstStyle/>
          <a:p>
            <a:pPr algn="r">
              <a:defRPr/>
            </a:pPr>
            <a:fld id="{0BC35D3D-C6AD-4FDE-8A30-11BB09EB67C0}" type="slidenum">
              <a:rPr lang="ja-JP" altLang="en-US" sz="1452">
                <a:latin typeface="+mn-ea"/>
                <a:ea typeface="+mn-ea"/>
                <a:cs typeface="Arial" panose="020B0604020202020204" pitchFamily="34" charset="0"/>
              </a:rPr>
              <a:pPr algn="r">
                <a:defRPr/>
              </a:pPr>
              <a:t>‹#›</a:t>
            </a:fld>
            <a:endParaRPr lang="ja-JP" altLang="en-US" sz="907">
              <a:latin typeface="+mn-ea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2546C08-9E90-7FF0-3180-95A316EA95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188" y="312738"/>
            <a:ext cx="536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プレースホルダー 6"/>
          <p:cNvSpPr>
            <a:spLocks noGrp="1"/>
          </p:cNvSpPr>
          <p:nvPr>
            <p:ph type="body" sz="quarter" idx="10"/>
          </p:nvPr>
        </p:nvSpPr>
        <p:spPr>
          <a:xfrm>
            <a:off x="350057" y="313259"/>
            <a:ext cx="8738777" cy="45796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ja-JP" altLang="en-US" sz="2177" b="1" baseline="0" smtClean="0">
                <a:solidFill>
                  <a:srgbClr val="E4312B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14772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600942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015714" indent="0">
              <a:buNone/>
              <a:defRPr lang="ja-JP" altLang="en-US" sz="2177" smtClean="0"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430486" indent="0">
              <a:buNone/>
              <a:defRPr lang="ja-JP" altLang="en-US" sz="2177"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093894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7ADA96-3EAF-9E3D-00D9-1A55BDDE6E57}"/>
              </a:ext>
            </a:extLst>
          </p:cNvPr>
          <p:cNvSpPr txBox="1"/>
          <p:nvPr userDrawn="1"/>
        </p:nvSpPr>
        <p:spPr>
          <a:xfrm>
            <a:off x="9555163" y="6532563"/>
            <a:ext cx="201612" cy="195262"/>
          </a:xfrm>
          <a:prstGeom prst="rect">
            <a:avLst/>
          </a:prstGeom>
          <a:noFill/>
        </p:spPr>
        <p:txBody>
          <a:bodyPr wrap="none" lIns="0" tIns="0" rIns="0" bIns="0" anchor="b"/>
          <a:lstStyle/>
          <a:p>
            <a:pPr algn="r">
              <a:defRPr/>
            </a:pPr>
            <a:fld id="{7EC1ABA1-949B-4C56-BCC6-4AD1E2195809}" type="slidenum">
              <a:rPr lang="ja-JP" altLang="en-US" sz="1452">
                <a:latin typeface="+mn-ea"/>
                <a:ea typeface="+mn-ea"/>
                <a:cs typeface="Arial" panose="020B0604020202020204" pitchFamily="34" charset="0"/>
              </a:rPr>
              <a:pPr algn="r">
                <a:defRPr/>
              </a:pPr>
              <a:t>‹#›</a:t>
            </a:fld>
            <a:endParaRPr lang="ja-JP" altLang="en-US" sz="998">
              <a:latin typeface="+mn-ea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0211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裏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5" descr="文化省.psd">
            <a:extLst>
              <a:ext uri="{FF2B5EF4-FFF2-40B4-BE49-F238E27FC236}">
                <a16:creationId xmlns:a16="http://schemas.microsoft.com/office/drawing/2014/main" id="{F34DEA9A-8C5C-BB7A-2469-AE2629E03E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3074988"/>
            <a:ext cx="2406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55050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207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25581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7231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9173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14664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6">
            <a:extLst>
              <a:ext uri="{FF2B5EF4-FFF2-40B4-BE49-F238E27FC236}">
                <a16:creationId xmlns:a16="http://schemas.microsoft.com/office/drawing/2014/main" id="{58900FFC-A812-4EC9-8561-34E06CF7D421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903288"/>
            <a:ext cx="8820150" cy="9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DA75EA1-0D90-46E5-9DBB-316FFBD3488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8" y="6505575"/>
            <a:ext cx="15081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143001"/>
            <a:ext cx="4375150" cy="49831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143001"/>
            <a:ext cx="4375150" cy="49831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1" name="タイトル 1"/>
          <p:cNvSpPr>
            <a:spLocks noGrp="1"/>
          </p:cNvSpPr>
          <p:nvPr>
            <p:ph type="title"/>
          </p:nvPr>
        </p:nvSpPr>
        <p:spPr>
          <a:xfrm>
            <a:off x="842621" y="246876"/>
            <a:ext cx="8559800" cy="576000"/>
          </a:xfrm>
        </p:spPr>
        <p:txBody>
          <a:bodyPr/>
          <a:lstStyle>
            <a:lvl1pPr>
              <a:defRPr>
                <a:solidFill>
                  <a:srgbClr val="141414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7" name="日付プレースホルダー 3">
            <a:extLst>
              <a:ext uri="{FF2B5EF4-FFF2-40B4-BE49-F238E27FC236}">
                <a16:creationId xmlns:a16="http://schemas.microsoft.com/office/drawing/2014/main" id="{D3001739-FD1E-486E-B4E7-229FEF1C4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7EE43-2F6A-4199-8EE7-B92D872312E2}" type="datetime1">
              <a:rPr lang="ja-JP" altLang="en-US"/>
              <a:pPr>
                <a:defRPr/>
              </a:pPr>
              <a:t>2023/8/25</a:t>
            </a:fld>
            <a:endParaRPr lang="ja-JP" altLang="en-US"/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915492A7-8957-49D9-9348-193F9BF9A7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FC879-B4F3-4294-9BAC-4AB30824598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203515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47943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0269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28302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270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6">
            <a:extLst>
              <a:ext uri="{FF2B5EF4-FFF2-40B4-BE49-F238E27FC236}">
                <a16:creationId xmlns:a16="http://schemas.microsoft.com/office/drawing/2014/main" id="{E490BB33-C276-04B9-59AB-8E00B05CFDDB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903288"/>
            <a:ext cx="8820150" cy="9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4246E7A2-35D8-7E12-C396-D87AB4AB3F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8" y="6505575"/>
            <a:ext cx="15081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143001"/>
            <a:ext cx="4375150" cy="4983164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143001"/>
            <a:ext cx="4375150" cy="4983164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1" name="タイトル 1"/>
          <p:cNvSpPr>
            <a:spLocks noGrp="1"/>
          </p:cNvSpPr>
          <p:nvPr>
            <p:ph type="title"/>
          </p:nvPr>
        </p:nvSpPr>
        <p:spPr>
          <a:xfrm>
            <a:off x="842621" y="246876"/>
            <a:ext cx="8559800" cy="576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41414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6" name="日付プレースホルダー 3">
            <a:extLst>
              <a:ext uri="{FF2B5EF4-FFF2-40B4-BE49-F238E27FC236}">
                <a16:creationId xmlns:a16="http://schemas.microsoft.com/office/drawing/2014/main" id="{0187F23B-5FB8-C98D-ED0D-244779CA6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55913" y="6453188"/>
            <a:ext cx="17367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43CA3-7D1F-4F2C-81AB-FD76F2C0CF6A}" type="datetime1">
              <a:rPr lang="ja-JP" altLang="en-US"/>
              <a:pPr>
                <a:defRPr/>
              </a:pPr>
              <a:t>2023/8/25</a:t>
            </a:fld>
            <a:endParaRPr lang="ja-JP" altLang="en-US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B712D497-1428-124A-2DF1-BE8579C4C7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90063" y="6478588"/>
            <a:ext cx="4381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FA49A-4318-488D-A346-35CED79AE82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283666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1F2975C-1833-76E6-6B70-B87FF108CE69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903288"/>
            <a:ext cx="8820150" cy="9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2D4F8056-6D20-531F-97B8-CEDEF39AD88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8" y="6505575"/>
            <a:ext cx="15081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188526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1828800"/>
            <a:ext cx="4376870" cy="42973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188526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1828800"/>
            <a:ext cx="4378590" cy="42973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5" name="タイトル 1"/>
          <p:cNvSpPr>
            <a:spLocks noGrp="1"/>
          </p:cNvSpPr>
          <p:nvPr>
            <p:ph type="title"/>
          </p:nvPr>
        </p:nvSpPr>
        <p:spPr>
          <a:xfrm>
            <a:off x="842621" y="246876"/>
            <a:ext cx="8559800" cy="576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41414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8" name="日付プレースホルダー 3">
            <a:extLst>
              <a:ext uri="{FF2B5EF4-FFF2-40B4-BE49-F238E27FC236}">
                <a16:creationId xmlns:a16="http://schemas.microsoft.com/office/drawing/2014/main" id="{A98DE9D5-C620-3F44-6633-11CA9AEB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55913" y="6453188"/>
            <a:ext cx="17367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8566D-FDF9-4265-B4D1-5F7089AD3110}" type="datetime1">
              <a:rPr lang="ja-JP" altLang="en-US"/>
              <a:pPr>
                <a:defRPr/>
              </a:pPr>
              <a:t>2023/8/25</a:t>
            </a:fld>
            <a:endParaRPr lang="ja-JP" altLang="en-US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4CBCE32B-4FA8-194F-E00B-FBFE86CE99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90063" y="6478588"/>
            <a:ext cx="4381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F1286-E665-4895-8A1B-2CB47957D7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021272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6">
            <a:extLst>
              <a:ext uri="{FF2B5EF4-FFF2-40B4-BE49-F238E27FC236}">
                <a16:creationId xmlns:a16="http://schemas.microsoft.com/office/drawing/2014/main" id="{51C5A508-55CD-FF6C-3CD5-D7F53E935A85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903288"/>
            <a:ext cx="8820150" cy="9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8B53886-4087-99AB-5696-1DDF803F23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8" y="6505575"/>
            <a:ext cx="15081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842621" y="246876"/>
            <a:ext cx="8559800" cy="576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41414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4" name="日付プレースホルダー 2">
            <a:extLst>
              <a:ext uri="{FF2B5EF4-FFF2-40B4-BE49-F238E27FC236}">
                <a16:creationId xmlns:a16="http://schemas.microsoft.com/office/drawing/2014/main" id="{94B3A2A7-5B66-0DB9-8BA5-B1B0C8FAD8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55913" y="6453188"/>
            <a:ext cx="17367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50BD5-075E-44B5-8ACD-FD7C5DBE2F50}" type="datetime1">
              <a:rPr lang="ja-JP" altLang="en-US"/>
              <a:pPr>
                <a:defRPr/>
              </a:pPr>
              <a:t>2023/8/25</a:t>
            </a:fld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5AC3E0-E780-B8F8-08EB-F13A3FC249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90063" y="6478588"/>
            <a:ext cx="4381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08B03-BC4B-4CA6-9572-1374A4AAD3E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171649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6">
            <a:extLst>
              <a:ext uri="{FF2B5EF4-FFF2-40B4-BE49-F238E27FC236}">
                <a16:creationId xmlns:a16="http://schemas.microsoft.com/office/drawing/2014/main" id="{C8098A16-6AD2-824D-F1C3-7D96454A53D6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903288"/>
            <a:ext cx="8820150" cy="9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F0612DDF-5F46-F928-57B2-5663C443E8A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8" y="6505575"/>
            <a:ext cx="15081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31825" y="1091642"/>
            <a:ext cx="8778875" cy="49974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842621" y="246876"/>
            <a:ext cx="8559800" cy="576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41414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3B60759B-4170-FC4E-BC80-8F41356555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55913" y="6453188"/>
            <a:ext cx="17367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9CD3A-1569-4C7A-8530-38B8ACD3A60B}" type="datetime1">
              <a:rPr lang="ja-JP" altLang="en-US"/>
              <a:pPr>
                <a:defRPr/>
              </a:pPr>
              <a:t>2023/8/25</a:t>
            </a:fld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26237A-92F5-0E4E-DF7D-7DF08DBB40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390063" y="6478588"/>
            <a:ext cx="4381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7FE81-D27C-430B-8E53-B397250B19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96397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ECB49B7E-6DC0-4202-8A30-103E88409BB0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903288"/>
            <a:ext cx="8820150" cy="9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60A6E1EB-A2D0-4AE5-9EBF-A45C871A54F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8" y="6505575"/>
            <a:ext cx="15081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188526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1828800"/>
            <a:ext cx="4376870" cy="42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188526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1828800"/>
            <a:ext cx="4378590" cy="42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5" name="タイトル 1"/>
          <p:cNvSpPr>
            <a:spLocks noGrp="1"/>
          </p:cNvSpPr>
          <p:nvPr>
            <p:ph type="title"/>
          </p:nvPr>
        </p:nvSpPr>
        <p:spPr>
          <a:xfrm>
            <a:off x="842621" y="246876"/>
            <a:ext cx="8559800" cy="576000"/>
          </a:xfrm>
        </p:spPr>
        <p:txBody>
          <a:bodyPr/>
          <a:lstStyle>
            <a:lvl1pPr>
              <a:defRPr>
                <a:solidFill>
                  <a:srgbClr val="141414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9" name="日付プレースホルダー 3">
            <a:extLst>
              <a:ext uri="{FF2B5EF4-FFF2-40B4-BE49-F238E27FC236}">
                <a16:creationId xmlns:a16="http://schemas.microsoft.com/office/drawing/2014/main" id="{6D5DBE6B-C6D6-44D6-92FA-41CDBBF26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BEC9D-69BE-4E16-8928-CD87C345423D}" type="datetime1">
              <a:rPr lang="ja-JP" altLang="en-US"/>
              <a:pPr>
                <a:defRPr/>
              </a:pPr>
              <a:t>2023/8/25</a:t>
            </a:fld>
            <a:endParaRPr lang="ja-JP" altLang="en-US"/>
          </a:p>
        </p:txBody>
      </p:sp>
      <p:sp>
        <p:nvSpPr>
          <p:cNvPr id="10" name="スライド番号プレースホルダー 5">
            <a:extLst>
              <a:ext uri="{FF2B5EF4-FFF2-40B4-BE49-F238E27FC236}">
                <a16:creationId xmlns:a16="http://schemas.microsoft.com/office/drawing/2014/main" id="{69AE063A-BD9C-4D2D-9A98-A3CEA0D350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0BEB2-BA5C-4949-BA8F-8E1A49B86D1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76355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6">
            <a:extLst>
              <a:ext uri="{FF2B5EF4-FFF2-40B4-BE49-F238E27FC236}">
                <a16:creationId xmlns:a16="http://schemas.microsoft.com/office/drawing/2014/main" id="{81DB4A10-CEFB-42F7-BA99-929B2EC54E5A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903288"/>
            <a:ext cx="8820150" cy="9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B919094F-25CB-4A72-8E8E-6DAF65934A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8" y="6505575"/>
            <a:ext cx="15081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842621" y="246876"/>
            <a:ext cx="8559800" cy="576000"/>
          </a:xfrm>
        </p:spPr>
        <p:txBody>
          <a:bodyPr/>
          <a:lstStyle>
            <a:lvl1pPr>
              <a:defRPr>
                <a:solidFill>
                  <a:srgbClr val="141414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5" name="日付プレースホルダー 2">
            <a:extLst>
              <a:ext uri="{FF2B5EF4-FFF2-40B4-BE49-F238E27FC236}">
                <a16:creationId xmlns:a16="http://schemas.microsoft.com/office/drawing/2014/main" id="{F5FFA14D-B291-4EE2-BF08-FD023156B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359C8-EAD1-4C90-99A1-8337DCCD4AEC}" type="datetime1">
              <a:rPr lang="ja-JP" altLang="en-US"/>
              <a:pPr>
                <a:defRPr/>
              </a:pPr>
              <a:t>2023/8/25</a:t>
            </a:fld>
            <a:endParaRPr lang="ja-JP" altLang="en-US"/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78E096EF-39CC-43CC-8ADF-DC73735148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436C5-A257-4D94-88B7-210D44B1C42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31520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7945A426-305B-46EA-93B1-4F60B5A634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8" y="6505575"/>
            <a:ext cx="15081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付プレースホルダー 3">
            <a:extLst>
              <a:ext uri="{FF2B5EF4-FFF2-40B4-BE49-F238E27FC236}">
                <a16:creationId xmlns:a16="http://schemas.microsoft.com/office/drawing/2014/main" id="{1C3819A0-E38C-40A4-906B-568395651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40891-3F64-4E8F-9B97-DECB12DF6E1C}" type="datetime1">
              <a:rPr lang="ja-JP" altLang="en-US"/>
              <a:pPr>
                <a:defRPr/>
              </a:pPr>
              <a:t>2023/8/25</a:t>
            </a:fld>
            <a:endParaRPr lang="ja-JP" altLang="en-US"/>
          </a:p>
        </p:txBody>
      </p:sp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6133920C-0492-4F84-A658-23861E19CE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03C22-DEB2-4205-8610-22F0B86C833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11049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4B076FAF-7E8A-4E13-AAF5-D612B8B29F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8" y="6505575"/>
            <a:ext cx="15081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日付プレースホルダー 3">
            <a:extLst>
              <a:ext uri="{FF2B5EF4-FFF2-40B4-BE49-F238E27FC236}">
                <a16:creationId xmlns:a16="http://schemas.microsoft.com/office/drawing/2014/main" id="{74EF7B20-B32E-429A-BE0A-A83B4DA3F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51408-6A2F-462E-A662-E021BA4D9546}" type="datetime1">
              <a:rPr lang="ja-JP" altLang="en-US"/>
              <a:pPr>
                <a:defRPr/>
              </a:pPr>
              <a:t>2023/8/25</a:t>
            </a:fld>
            <a:endParaRPr lang="ja-JP" altLang="en-US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B90FCE2A-14FC-4403-8880-919F096DB1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877A5-A202-4DAD-B798-6E8C3E0DEF7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98960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308C6CB8-4C44-4F3C-BB24-80D95F65DA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88" y="6505575"/>
            <a:ext cx="15081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日付プレースホルダー 3">
            <a:extLst>
              <a:ext uri="{FF2B5EF4-FFF2-40B4-BE49-F238E27FC236}">
                <a16:creationId xmlns:a16="http://schemas.microsoft.com/office/drawing/2014/main" id="{65B08190-FDE8-42BF-9486-C5C909097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BF8AF-5B07-4588-9886-AC2227F5093E}" type="datetime1">
              <a:rPr lang="ja-JP" altLang="en-US"/>
              <a:pPr>
                <a:defRPr/>
              </a:pPr>
              <a:t>2023/8/25</a:t>
            </a:fld>
            <a:endParaRPr lang="ja-JP" altLang="en-US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5011AF28-9C33-4557-AF54-6E14A4A216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6121F-E988-4057-B0A6-A8A6B380EB6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5405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0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7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6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>
            <a:extLst>
              <a:ext uri="{FF2B5EF4-FFF2-40B4-BE49-F238E27FC236}">
                <a16:creationId xmlns:a16="http://schemas.microsoft.com/office/drawing/2014/main" id="{1A36BF88-D84B-4F43-9A6C-98015531539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31825" y="333375"/>
            <a:ext cx="87788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>
            <a:extLst>
              <a:ext uri="{FF2B5EF4-FFF2-40B4-BE49-F238E27FC236}">
                <a16:creationId xmlns:a16="http://schemas.microsoft.com/office/drawing/2014/main" id="{CB096BFA-4C4B-4521-8042-7F6ABE6ECA6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31825" y="1128713"/>
            <a:ext cx="8778875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686BE3-E31B-4B74-ACEA-D603FF985E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855913" y="6453188"/>
            <a:ext cx="1736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fld id="{B710364C-64FE-4D8A-9399-31258D2F622F}" type="datetime1">
              <a:rPr lang="ja-JP" altLang="en-US" smtClean="0"/>
              <a:pPr>
                <a:defRPr/>
              </a:pPr>
              <a:t>2023/8/25</a:t>
            </a:fld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A22A6E-A21C-455F-AEF6-D43901D61A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90063" y="6478588"/>
            <a:ext cx="4381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rgbClr val="141414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fld id="{B2FCD53D-53E7-4C59-90E1-B1916DAAF0FD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8" r:id="rId1"/>
    <p:sldLayoutId id="2147484259" r:id="rId2"/>
    <p:sldLayoutId id="2147484260" r:id="rId3"/>
    <p:sldLayoutId id="2147484261" r:id="rId4"/>
    <p:sldLayoutId id="2147484262" r:id="rId5"/>
    <p:sldLayoutId id="2147484263" r:id="rId6"/>
    <p:sldLayoutId id="2147484264" r:id="rId7"/>
    <p:sldLayoutId id="2147484265" r:id="rId8"/>
    <p:sldLayoutId id="2147484266" r:id="rId9"/>
    <p:sldLayoutId id="2147484267" r:id="rId10"/>
    <p:sldLayoutId id="214748426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000" kern="1200">
          <a:solidFill>
            <a:srgbClr val="141414"/>
          </a:solidFill>
          <a:latin typeface="+mj-ea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141414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141414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141414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141414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rgbClr val="141414"/>
          </a:solidFill>
          <a:latin typeface="+mj-ea"/>
          <a:ea typeface="+mj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rgbClr val="141414"/>
          </a:solidFill>
          <a:latin typeface="+mj-ea"/>
          <a:ea typeface="+mj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rgbClr val="141414"/>
          </a:solidFill>
          <a:latin typeface="+mj-ea"/>
          <a:ea typeface="+mj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rgbClr val="141414"/>
          </a:solidFill>
          <a:latin typeface="+mj-ea"/>
          <a:ea typeface="+mj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rgbClr val="141414"/>
          </a:solidFill>
          <a:latin typeface="+mj-ea"/>
          <a:ea typeface="+mj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566A65A5-2837-4832-9CA3-7BDEBCBF86BB}"/>
              </a:ext>
            </a:extLst>
          </p:cNvPr>
          <p:cNvGrpSpPr/>
          <p:nvPr userDrawn="1"/>
        </p:nvGrpSpPr>
        <p:grpSpPr>
          <a:xfrm>
            <a:off x="350207" y="1044111"/>
            <a:ext cx="9205586" cy="5488415"/>
            <a:chOff x="377988" y="1150939"/>
            <a:chExt cx="9935837" cy="6049961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72A0710D-5BD8-4001-B9CE-9C652AD1F4DD}"/>
                </a:ext>
              </a:extLst>
            </p:cNvPr>
            <p:cNvGrpSpPr/>
            <p:nvPr userDrawn="1"/>
          </p:nvGrpSpPr>
          <p:grpSpPr>
            <a:xfrm>
              <a:off x="378263" y="1152901"/>
              <a:ext cx="9935559" cy="6047999"/>
              <a:chOff x="378263" y="1152901"/>
              <a:chExt cx="9935559" cy="6047999"/>
            </a:xfrm>
          </p:grpSpPr>
          <p:sp>
            <p:nvSpPr>
              <p:cNvPr id="78" name="Line 4">
                <a:extLst>
                  <a:ext uri="{FF2B5EF4-FFF2-40B4-BE49-F238E27FC236}">
                    <a16:creationId xmlns:a16="http://schemas.microsoft.com/office/drawing/2014/main" id="{94895187-C35A-4D02-B59E-A52B5A30437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912869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79" name="Line 4">
                <a:extLst>
                  <a:ext uri="{FF2B5EF4-FFF2-40B4-BE49-F238E27FC236}">
                    <a16:creationId xmlns:a16="http://schemas.microsoft.com/office/drawing/2014/main" id="{33071AE2-D797-4AA2-A4BC-892B4832131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7056869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80" name="Line 4">
                <a:extLst>
                  <a:ext uri="{FF2B5EF4-FFF2-40B4-BE49-F238E27FC236}">
                    <a16:creationId xmlns:a16="http://schemas.microsoft.com/office/drawing/2014/main" id="{41930938-C286-40A8-9E87-A039ECED59EA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48214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81" name="Line 5">
                <a:extLst>
                  <a:ext uri="{FF2B5EF4-FFF2-40B4-BE49-F238E27FC236}">
                    <a16:creationId xmlns:a16="http://schemas.microsoft.com/office/drawing/2014/main" id="{BE22E4B9-1473-40BD-9CB5-3F8080E7073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33767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82" name="Line 6">
                <a:extLst>
                  <a:ext uri="{FF2B5EF4-FFF2-40B4-BE49-F238E27FC236}">
                    <a16:creationId xmlns:a16="http://schemas.microsoft.com/office/drawing/2014/main" id="{D458851A-5399-4C1E-948F-0F30E270491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19321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83" name="Line 7">
                <a:extLst>
                  <a:ext uri="{FF2B5EF4-FFF2-40B4-BE49-F238E27FC236}">
                    <a16:creationId xmlns:a16="http://schemas.microsoft.com/office/drawing/2014/main" id="{5B3D94E0-4AED-4D62-99AB-B7A29DE9117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04875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84" name="Line 8">
                <a:extLst>
                  <a:ext uri="{FF2B5EF4-FFF2-40B4-BE49-F238E27FC236}">
                    <a16:creationId xmlns:a16="http://schemas.microsoft.com/office/drawing/2014/main" id="{71EA17B2-BBBB-49BD-8D9A-B7F330C704B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90587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85" name="Line 9">
                <a:extLst>
                  <a:ext uri="{FF2B5EF4-FFF2-40B4-BE49-F238E27FC236}">
                    <a16:creationId xmlns:a16="http://schemas.microsoft.com/office/drawing/2014/main" id="{4A26A5DA-B073-4E91-81A4-B626A37F3DF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76141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86" name="Line 10">
                <a:extLst>
                  <a:ext uri="{FF2B5EF4-FFF2-40B4-BE49-F238E27FC236}">
                    <a16:creationId xmlns:a16="http://schemas.microsoft.com/office/drawing/2014/main" id="{A756B78E-7D22-40A7-AB8A-9BAA0C90750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61695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87" name="Line 11">
                <a:extLst>
                  <a:ext uri="{FF2B5EF4-FFF2-40B4-BE49-F238E27FC236}">
                    <a16:creationId xmlns:a16="http://schemas.microsoft.com/office/drawing/2014/main" id="{BDC4BC6A-F993-40D8-8CF7-DD1C01C9B27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47407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88" name="Line 12">
                <a:extLst>
                  <a:ext uri="{FF2B5EF4-FFF2-40B4-BE49-F238E27FC236}">
                    <a16:creationId xmlns:a16="http://schemas.microsoft.com/office/drawing/2014/main" id="{D8546119-C5E8-4CAC-953A-6EED841F343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32961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89" name="Line 13">
                <a:extLst>
                  <a:ext uri="{FF2B5EF4-FFF2-40B4-BE49-F238E27FC236}">
                    <a16:creationId xmlns:a16="http://schemas.microsoft.com/office/drawing/2014/main" id="{9CDAB148-3801-436E-A252-2823B4A57A4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18515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90" name="Line 14">
                <a:extLst>
                  <a:ext uri="{FF2B5EF4-FFF2-40B4-BE49-F238E27FC236}">
                    <a16:creationId xmlns:a16="http://schemas.microsoft.com/office/drawing/2014/main" id="{DA2CA409-1FAD-44E2-A2DF-F4AEED4B4EA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50406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91" name="Line 15">
                <a:extLst>
                  <a:ext uri="{FF2B5EF4-FFF2-40B4-BE49-F238E27FC236}">
                    <a16:creationId xmlns:a16="http://schemas.microsoft.com/office/drawing/2014/main" id="{BB016690-5A92-4908-8726-2795810F437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89781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92" name="Line 16">
                <a:extLst>
                  <a:ext uri="{FF2B5EF4-FFF2-40B4-BE49-F238E27FC236}">
                    <a16:creationId xmlns:a16="http://schemas.microsoft.com/office/drawing/2014/main" id="{7589B545-8E2C-44B1-BF87-BA629156DE3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75335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93" name="Line 17">
                <a:extLst>
                  <a:ext uri="{FF2B5EF4-FFF2-40B4-BE49-F238E27FC236}">
                    <a16:creationId xmlns:a16="http://schemas.microsoft.com/office/drawing/2014/main" id="{A04B68D3-7B40-4797-9562-7377C9F8DB6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6088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94" name="Line 18">
                <a:extLst>
                  <a:ext uri="{FF2B5EF4-FFF2-40B4-BE49-F238E27FC236}">
                    <a16:creationId xmlns:a16="http://schemas.microsoft.com/office/drawing/2014/main" id="{D1FCD96E-8153-42AE-99BC-5F91EAAF58D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4644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95" name="Line 19">
                <a:extLst>
                  <a:ext uri="{FF2B5EF4-FFF2-40B4-BE49-F238E27FC236}">
                    <a16:creationId xmlns:a16="http://schemas.microsoft.com/office/drawing/2014/main" id="{940D7FA7-3A6C-4B4E-B3C6-C67BECA45AA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32155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96" name="Line 20">
                <a:extLst>
                  <a:ext uri="{FF2B5EF4-FFF2-40B4-BE49-F238E27FC236}">
                    <a16:creationId xmlns:a16="http://schemas.microsoft.com/office/drawing/2014/main" id="{57F56B8A-01FA-4035-8DE4-D00FFC6707A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1770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97" name="Line 21">
                <a:extLst>
                  <a:ext uri="{FF2B5EF4-FFF2-40B4-BE49-F238E27FC236}">
                    <a16:creationId xmlns:a16="http://schemas.microsoft.com/office/drawing/2014/main" id="{925A4B1C-E3EB-4C13-A6C5-6EE9B989894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40326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98" name="Line 22">
                <a:extLst>
                  <a:ext uri="{FF2B5EF4-FFF2-40B4-BE49-F238E27FC236}">
                    <a16:creationId xmlns:a16="http://schemas.microsoft.com/office/drawing/2014/main" id="{0B2A3CA3-2F92-4542-B697-10F99607983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7452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99" name="Line 23">
                <a:extLst>
                  <a:ext uri="{FF2B5EF4-FFF2-40B4-BE49-F238E27FC236}">
                    <a16:creationId xmlns:a16="http://schemas.microsoft.com/office/drawing/2014/main" id="{BA0890CE-449E-48B6-9B53-5B1D0FF75BA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6008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00" name="Line 24">
                <a:extLst>
                  <a:ext uri="{FF2B5EF4-FFF2-40B4-BE49-F238E27FC236}">
                    <a16:creationId xmlns:a16="http://schemas.microsoft.com/office/drawing/2014/main" id="{BF9CCBE0-2CD6-493E-81AB-F9DD0DD340E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4563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01" name="Line 25">
                <a:extLst>
                  <a:ext uri="{FF2B5EF4-FFF2-40B4-BE49-F238E27FC236}">
                    <a16:creationId xmlns:a16="http://schemas.microsoft.com/office/drawing/2014/main" id="{6F424979-F1D6-4234-A003-9B26028E18B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3134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02" name="Line 26">
                <a:extLst>
                  <a:ext uri="{FF2B5EF4-FFF2-40B4-BE49-F238E27FC236}">
                    <a16:creationId xmlns:a16="http://schemas.microsoft.com/office/drawing/2014/main" id="{B72CCDB4-3F2A-48B5-9849-EB48526AD9B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1690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03" name="Line 27">
                <a:extLst>
                  <a:ext uri="{FF2B5EF4-FFF2-40B4-BE49-F238E27FC236}">
                    <a16:creationId xmlns:a16="http://schemas.microsoft.com/office/drawing/2014/main" id="{9414948D-0A9F-47E4-9CB5-E52CBEF1CB5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0245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04" name="Line 28">
                <a:extLst>
                  <a:ext uri="{FF2B5EF4-FFF2-40B4-BE49-F238E27FC236}">
                    <a16:creationId xmlns:a16="http://schemas.microsoft.com/office/drawing/2014/main" id="{2C5A77DB-8681-4BF2-80DB-88E181BB9A1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88169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05" name="Line 29">
                <a:extLst>
                  <a:ext uri="{FF2B5EF4-FFF2-40B4-BE49-F238E27FC236}">
                    <a16:creationId xmlns:a16="http://schemas.microsoft.com/office/drawing/2014/main" id="{88B5B2F0-EB79-4F72-BCFF-5D9EEFDB5688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7372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06" name="Line 30">
                <a:extLst>
                  <a:ext uri="{FF2B5EF4-FFF2-40B4-BE49-F238E27FC236}">
                    <a16:creationId xmlns:a16="http://schemas.microsoft.com/office/drawing/2014/main" id="{D3517087-1372-41A4-9A6B-4C25D69BC66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5927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07" name="Line 31">
                <a:extLst>
                  <a:ext uri="{FF2B5EF4-FFF2-40B4-BE49-F238E27FC236}">
                    <a16:creationId xmlns:a16="http://schemas.microsoft.com/office/drawing/2014/main" id="{C626BD20-910D-4076-8067-3BF486E99CE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44830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08" name="Line 32">
                <a:extLst>
                  <a:ext uri="{FF2B5EF4-FFF2-40B4-BE49-F238E27FC236}">
                    <a16:creationId xmlns:a16="http://schemas.microsoft.com/office/drawing/2014/main" id="{372B950D-F2B6-48A4-8F4C-10E1D4476C9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305428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09" name="Line 33">
                <a:extLst>
                  <a:ext uri="{FF2B5EF4-FFF2-40B4-BE49-F238E27FC236}">
                    <a16:creationId xmlns:a16="http://schemas.microsoft.com/office/drawing/2014/main" id="{8A4A1B4C-E485-4593-BFA3-5CD07572655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1609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10" name="Line 34">
                <a:extLst>
                  <a:ext uri="{FF2B5EF4-FFF2-40B4-BE49-F238E27FC236}">
                    <a16:creationId xmlns:a16="http://schemas.microsoft.com/office/drawing/2014/main" id="{F7A11A6F-6BD7-47EA-BCE8-34D01067487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201650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11" name="Line 35">
                <a:extLst>
                  <a:ext uri="{FF2B5EF4-FFF2-40B4-BE49-F238E27FC236}">
                    <a16:creationId xmlns:a16="http://schemas.microsoft.com/office/drawing/2014/main" id="{84C5A8BA-97D6-401C-9D61-03B2676A897A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87204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12" name="Line 36">
                <a:extLst>
                  <a:ext uri="{FF2B5EF4-FFF2-40B4-BE49-F238E27FC236}">
                    <a16:creationId xmlns:a16="http://schemas.microsoft.com/office/drawing/2014/main" id="{C480CFB1-FABD-482D-8E16-0FF97F40F3C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7291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13" name="Line 37">
                <a:extLst>
                  <a:ext uri="{FF2B5EF4-FFF2-40B4-BE49-F238E27FC236}">
                    <a16:creationId xmlns:a16="http://schemas.microsoft.com/office/drawing/2014/main" id="{B21949DC-6578-4194-9990-2B615D82147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584703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14" name="Line 38">
                <a:extLst>
                  <a:ext uri="{FF2B5EF4-FFF2-40B4-BE49-F238E27FC236}">
                    <a16:creationId xmlns:a16="http://schemas.microsoft.com/office/drawing/2014/main" id="{992A8411-E070-48DA-B652-E5C8EF5933A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44024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15" name="Line 39">
                <a:extLst>
                  <a:ext uri="{FF2B5EF4-FFF2-40B4-BE49-F238E27FC236}">
                    <a16:creationId xmlns:a16="http://schemas.microsoft.com/office/drawing/2014/main" id="{0860C3FF-63CD-4832-B2B6-A2D7657A4F9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297365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16" name="Line 102">
                <a:extLst>
                  <a:ext uri="{FF2B5EF4-FFF2-40B4-BE49-F238E27FC236}">
                    <a16:creationId xmlns:a16="http://schemas.microsoft.com/office/drawing/2014/main" id="{F711A2EB-70DA-4E00-97E6-F3E09F448B4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3889752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17" name="Line 4">
                <a:extLst>
                  <a:ext uri="{FF2B5EF4-FFF2-40B4-BE49-F238E27FC236}">
                    <a16:creationId xmlns:a16="http://schemas.microsoft.com/office/drawing/2014/main" id="{DEB78652-AD35-4408-A552-2CA51F553D5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625477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18" name="Line 4">
                <a:extLst>
                  <a:ext uri="{FF2B5EF4-FFF2-40B4-BE49-F238E27FC236}">
                    <a16:creationId xmlns:a16="http://schemas.microsoft.com/office/drawing/2014/main" id="{4EB84B71-037A-4BA6-B552-92B8E1E5ACE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6769477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19" name="Line 39">
                <a:extLst>
                  <a:ext uri="{FF2B5EF4-FFF2-40B4-BE49-F238E27FC236}">
                    <a16:creationId xmlns:a16="http://schemas.microsoft.com/office/drawing/2014/main" id="{D8A87DFE-79BC-405B-8FB9-A13053014CD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152901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20" name="Line 4">
                <a:extLst>
                  <a:ext uri="{FF2B5EF4-FFF2-40B4-BE49-F238E27FC236}">
                    <a16:creationId xmlns:a16="http://schemas.microsoft.com/office/drawing/2014/main" id="{7F513F86-426A-430A-9CE5-1633C6F3DFE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7200900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21" name="Line 34">
                <a:extLst>
                  <a:ext uri="{FF2B5EF4-FFF2-40B4-BE49-F238E27FC236}">
                    <a16:creationId xmlns:a16="http://schemas.microsoft.com/office/drawing/2014/main" id="{702D22A1-F40B-44CD-93AA-BB4EBCB1AAE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8263" y="1152901"/>
                <a:ext cx="9935559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F51C46C4-7F85-4DC1-8B86-B95A648C9A5D}"/>
                </a:ext>
              </a:extLst>
            </p:cNvPr>
            <p:cNvGrpSpPr/>
            <p:nvPr userDrawn="1"/>
          </p:nvGrpSpPr>
          <p:grpSpPr>
            <a:xfrm>
              <a:off x="377988" y="1150939"/>
              <a:ext cx="9935837" cy="6049961"/>
              <a:chOff x="360363" y="863221"/>
              <a:chExt cx="9935837" cy="6337679"/>
            </a:xfrm>
          </p:grpSpPr>
          <p:sp>
            <p:nvSpPr>
              <p:cNvPr id="130" name="Line 41">
                <a:extLst>
                  <a:ext uri="{FF2B5EF4-FFF2-40B4-BE49-F238E27FC236}">
                    <a16:creationId xmlns:a16="http://schemas.microsoft.com/office/drawing/2014/main" id="{0E9446ED-A148-4D0F-BCEA-89BB479924C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51229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31" name="Line 42">
                <a:extLst>
                  <a:ext uri="{FF2B5EF4-FFF2-40B4-BE49-F238E27FC236}">
                    <a16:creationId xmlns:a16="http://schemas.microsoft.com/office/drawing/2014/main" id="{49D21962-0C22-48A0-BBAA-95B762F27E4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65628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32" name="Line 43">
                <a:extLst>
                  <a:ext uri="{FF2B5EF4-FFF2-40B4-BE49-F238E27FC236}">
                    <a16:creationId xmlns:a16="http://schemas.microsoft.com/office/drawing/2014/main" id="{DFA3B380-B5B2-4B52-83A4-6CF3F80296F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80027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33" name="Line 44">
                <a:extLst>
                  <a:ext uri="{FF2B5EF4-FFF2-40B4-BE49-F238E27FC236}">
                    <a16:creationId xmlns:a16="http://schemas.microsoft.com/office/drawing/2014/main" id="{81872DC4-1F65-48D6-803C-BB283966CC6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94426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34" name="Line 45">
                <a:extLst>
                  <a:ext uri="{FF2B5EF4-FFF2-40B4-BE49-F238E27FC236}">
                    <a16:creationId xmlns:a16="http://schemas.microsoft.com/office/drawing/2014/main" id="{5F7E7F48-EEFA-46AD-834F-9D408869EAA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08825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35" name="Line 46">
                <a:extLst>
                  <a:ext uri="{FF2B5EF4-FFF2-40B4-BE49-F238E27FC236}">
                    <a16:creationId xmlns:a16="http://schemas.microsoft.com/office/drawing/2014/main" id="{B7950342-D595-48DB-B1FA-8232A76EFE5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23224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36" name="Line 47">
                <a:extLst>
                  <a:ext uri="{FF2B5EF4-FFF2-40B4-BE49-F238E27FC236}">
                    <a16:creationId xmlns:a16="http://schemas.microsoft.com/office/drawing/2014/main" id="{6208A691-C50F-4F0D-A53E-4BD3377F10D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37623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37" name="Line 48">
                <a:extLst>
                  <a:ext uri="{FF2B5EF4-FFF2-40B4-BE49-F238E27FC236}">
                    <a16:creationId xmlns:a16="http://schemas.microsoft.com/office/drawing/2014/main" id="{184DF9CA-912E-40AA-AC08-3101696A649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52022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38" name="Line 49">
                <a:extLst>
                  <a:ext uri="{FF2B5EF4-FFF2-40B4-BE49-F238E27FC236}">
                    <a16:creationId xmlns:a16="http://schemas.microsoft.com/office/drawing/2014/main" id="{E4EDAD27-7673-4A61-AF53-E728DC17C8B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66421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39" name="Line 50">
                <a:extLst>
                  <a:ext uri="{FF2B5EF4-FFF2-40B4-BE49-F238E27FC236}">
                    <a16:creationId xmlns:a16="http://schemas.microsoft.com/office/drawing/2014/main" id="{6646B97D-0AA7-4CE3-82A2-A2BAFAA4847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80821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40" name="Line 51">
                <a:extLst>
                  <a:ext uri="{FF2B5EF4-FFF2-40B4-BE49-F238E27FC236}">
                    <a16:creationId xmlns:a16="http://schemas.microsoft.com/office/drawing/2014/main" id="{C4AB8E1D-DC6E-4E15-B3E6-ABD707C44C0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95220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41" name="Line 52">
                <a:extLst>
                  <a:ext uri="{FF2B5EF4-FFF2-40B4-BE49-F238E27FC236}">
                    <a16:creationId xmlns:a16="http://schemas.microsoft.com/office/drawing/2014/main" id="{BFD91CA3-B587-4766-9662-16D52420DA7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09619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42" name="Line 53">
                <a:extLst>
                  <a:ext uri="{FF2B5EF4-FFF2-40B4-BE49-F238E27FC236}">
                    <a16:creationId xmlns:a16="http://schemas.microsoft.com/office/drawing/2014/main" id="{78BC4020-859E-4F8E-B997-DBC99C6BA6F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24018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43" name="Line 54">
                <a:extLst>
                  <a:ext uri="{FF2B5EF4-FFF2-40B4-BE49-F238E27FC236}">
                    <a16:creationId xmlns:a16="http://schemas.microsoft.com/office/drawing/2014/main" id="{813D1326-C629-4B12-94C0-226CBCFC3818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38417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44" name="Line 55">
                <a:extLst>
                  <a:ext uri="{FF2B5EF4-FFF2-40B4-BE49-F238E27FC236}">
                    <a16:creationId xmlns:a16="http://schemas.microsoft.com/office/drawing/2014/main" id="{E1FF3999-B164-4E40-8135-C49079BA853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52816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45" name="Line 56">
                <a:extLst>
                  <a:ext uri="{FF2B5EF4-FFF2-40B4-BE49-F238E27FC236}">
                    <a16:creationId xmlns:a16="http://schemas.microsoft.com/office/drawing/2014/main" id="{5D551A92-51CC-473F-BD03-BD3BA1BB38A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67215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46" name="Line 57">
                <a:extLst>
                  <a:ext uri="{FF2B5EF4-FFF2-40B4-BE49-F238E27FC236}">
                    <a16:creationId xmlns:a16="http://schemas.microsoft.com/office/drawing/2014/main" id="{4C1BCE03-C75A-4DF5-A440-5D171A6100F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81614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47" name="Line 58">
                <a:extLst>
                  <a:ext uri="{FF2B5EF4-FFF2-40B4-BE49-F238E27FC236}">
                    <a16:creationId xmlns:a16="http://schemas.microsoft.com/office/drawing/2014/main" id="{B6FE9BA0-0D38-426B-A504-E7D9D7422B0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96013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48" name="Line 59">
                <a:extLst>
                  <a:ext uri="{FF2B5EF4-FFF2-40B4-BE49-F238E27FC236}">
                    <a16:creationId xmlns:a16="http://schemas.microsoft.com/office/drawing/2014/main" id="{1D573AFF-6DD9-40FC-BD6E-871B4F0BFB3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10412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49" name="Line 60">
                <a:extLst>
                  <a:ext uri="{FF2B5EF4-FFF2-40B4-BE49-F238E27FC236}">
                    <a16:creationId xmlns:a16="http://schemas.microsoft.com/office/drawing/2014/main" id="{F3B9C3AE-6216-43F3-8BBE-1F58E93228A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24812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50" name="Line 61">
                <a:extLst>
                  <a:ext uri="{FF2B5EF4-FFF2-40B4-BE49-F238E27FC236}">
                    <a16:creationId xmlns:a16="http://schemas.microsoft.com/office/drawing/2014/main" id="{5F5946A9-32F4-47C6-AC09-7B4DD16CA1E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39211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51" name="Line 62">
                <a:extLst>
                  <a:ext uri="{FF2B5EF4-FFF2-40B4-BE49-F238E27FC236}">
                    <a16:creationId xmlns:a16="http://schemas.microsoft.com/office/drawing/2014/main" id="{16995BAA-93F4-4DEE-8F1B-E6E7B39B3F9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53610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52" name="Line 63">
                <a:extLst>
                  <a:ext uri="{FF2B5EF4-FFF2-40B4-BE49-F238E27FC236}">
                    <a16:creationId xmlns:a16="http://schemas.microsoft.com/office/drawing/2014/main" id="{62274738-AE9D-482E-A5C0-CF1B5DD2E7F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68009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53" name="Line 64">
                <a:extLst>
                  <a:ext uri="{FF2B5EF4-FFF2-40B4-BE49-F238E27FC236}">
                    <a16:creationId xmlns:a16="http://schemas.microsoft.com/office/drawing/2014/main" id="{E116C106-EDD7-4525-8331-AF763DBD509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82408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54" name="Line 65">
                <a:extLst>
                  <a:ext uri="{FF2B5EF4-FFF2-40B4-BE49-F238E27FC236}">
                    <a16:creationId xmlns:a16="http://schemas.microsoft.com/office/drawing/2014/main" id="{01EDFBFB-DC26-4E57-A944-533C6EE0BA5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96807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55" name="Line 66">
                <a:extLst>
                  <a:ext uri="{FF2B5EF4-FFF2-40B4-BE49-F238E27FC236}">
                    <a16:creationId xmlns:a16="http://schemas.microsoft.com/office/drawing/2014/main" id="{516D8656-E3DA-45A8-BD0D-73310520E9C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11206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56" name="Line 67">
                <a:extLst>
                  <a:ext uri="{FF2B5EF4-FFF2-40B4-BE49-F238E27FC236}">
                    <a16:creationId xmlns:a16="http://schemas.microsoft.com/office/drawing/2014/main" id="{DCAB2907-1E27-45BF-B1C1-F8A2E1689BD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25605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57" name="Line 68">
                <a:extLst>
                  <a:ext uri="{FF2B5EF4-FFF2-40B4-BE49-F238E27FC236}">
                    <a16:creationId xmlns:a16="http://schemas.microsoft.com/office/drawing/2014/main" id="{81D1F1C5-94E6-4F1D-8239-10503B1EA52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40004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58" name="Line 69">
                <a:extLst>
                  <a:ext uri="{FF2B5EF4-FFF2-40B4-BE49-F238E27FC236}">
                    <a16:creationId xmlns:a16="http://schemas.microsoft.com/office/drawing/2014/main" id="{A56774E5-27EC-4B91-B2B6-43D35A11390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54403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59" name="Line 70">
                <a:extLst>
                  <a:ext uri="{FF2B5EF4-FFF2-40B4-BE49-F238E27FC236}">
                    <a16:creationId xmlns:a16="http://schemas.microsoft.com/office/drawing/2014/main" id="{9800AC9C-BCC9-4F13-892C-EECB0A1FC76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83202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60" name="Line 71">
                <a:extLst>
                  <a:ext uri="{FF2B5EF4-FFF2-40B4-BE49-F238E27FC236}">
                    <a16:creationId xmlns:a16="http://schemas.microsoft.com/office/drawing/2014/main" id="{A3263990-A43F-4BB3-8186-6604B03F062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97601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61" name="Line 72">
                <a:extLst>
                  <a:ext uri="{FF2B5EF4-FFF2-40B4-BE49-F238E27FC236}">
                    <a16:creationId xmlns:a16="http://schemas.microsoft.com/office/drawing/2014/main" id="{16BEC931-F307-4ACA-A3A8-CA67CE5625F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12000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62" name="Line 73">
                <a:extLst>
                  <a:ext uri="{FF2B5EF4-FFF2-40B4-BE49-F238E27FC236}">
                    <a16:creationId xmlns:a16="http://schemas.microsoft.com/office/drawing/2014/main" id="{A324BBE2-E676-4BDC-8778-60AA1DD15F3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26399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63" name="Line 74">
                <a:extLst>
                  <a:ext uri="{FF2B5EF4-FFF2-40B4-BE49-F238E27FC236}">
                    <a16:creationId xmlns:a16="http://schemas.microsoft.com/office/drawing/2014/main" id="{42FC0755-57F6-44A3-BB19-7D641ADCB84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40798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64" name="Line 75">
                <a:extLst>
                  <a:ext uri="{FF2B5EF4-FFF2-40B4-BE49-F238E27FC236}">
                    <a16:creationId xmlns:a16="http://schemas.microsoft.com/office/drawing/2014/main" id="{A5C58F26-C28C-4B35-917E-1E63621DB12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55197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65" name="Line 76">
                <a:extLst>
                  <a:ext uri="{FF2B5EF4-FFF2-40B4-BE49-F238E27FC236}">
                    <a16:creationId xmlns:a16="http://schemas.microsoft.com/office/drawing/2014/main" id="{30C881A0-EEBC-4BB4-9C17-2B5757877FC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69596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66" name="Line 77">
                <a:extLst>
                  <a:ext uri="{FF2B5EF4-FFF2-40B4-BE49-F238E27FC236}">
                    <a16:creationId xmlns:a16="http://schemas.microsoft.com/office/drawing/2014/main" id="{A48987BB-1B09-4C91-BB84-CFFD8D636BC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83995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67" name="Line 78">
                <a:extLst>
                  <a:ext uri="{FF2B5EF4-FFF2-40B4-BE49-F238E27FC236}">
                    <a16:creationId xmlns:a16="http://schemas.microsoft.com/office/drawing/2014/main" id="{6F310DF1-3F01-4BB7-A130-3CFA51FF99E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98394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68" name="Line 79">
                <a:extLst>
                  <a:ext uri="{FF2B5EF4-FFF2-40B4-BE49-F238E27FC236}">
                    <a16:creationId xmlns:a16="http://schemas.microsoft.com/office/drawing/2014/main" id="{F136FCEC-5AA3-4B96-9255-4FDF9D72B90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12794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69" name="Line 80">
                <a:extLst>
                  <a:ext uri="{FF2B5EF4-FFF2-40B4-BE49-F238E27FC236}">
                    <a16:creationId xmlns:a16="http://schemas.microsoft.com/office/drawing/2014/main" id="{8B9A911D-24C2-4C3A-9D3B-4753C339C8FA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27193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70" name="Line 81">
                <a:extLst>
                  <a:ext uri="{FF2B5EF4-FFF2-40B4-BE49-F238E27FC236}">
                    <a16:creationId xmlns:a16="http://schemas.microsoft.com/office/drawing/2014/main" id="{EA85A6BB-33C3-4AFD-AC9D-203F9FFB594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41592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71" name="Line 82">
                <a:extLst>
                  <a:ext uri="{FF2B5EF4-FFF2-40B4-BE49-F238E27FC236}">
                    <a16:creationId xmlns:a16="http://schemas.microsoft.com/office/drawing/2014/main" id="{19E50750-9F84-48C5-AEC8-1D29E7AFECC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55991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72" name="Line 83">
                <a:extLst>
                  <a:ext uri="{FF2B5EF4-FFF2-40B4-BE49-F238E27FC236}">
                    <a16:creationId xmlns:a16="http://schemas.microsoft.com/office/drawing/2014/main" id="{903E5069-63FB-4302-9479-8881D694109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70390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73" name="Line 84">
                <a:extLst>
                  <a:ext uri="{FF2B5EF4-FFF2-40B4-BE49-F238E27FC236}">
                    <a16:creationId xmlns:a16="http://schemas.microsoft.com/office/drawing/2014/main" id="{139CC5DA-BD48-489C-B464-563C241A3BA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84789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74" name="Line 85">
                <a:extLst>
                  <a:ext uri="{FF2B5EF4-FFF2-40B4-BE49-F238E27FC236}">
                    <a16:creationId xmlns:a16="http://schemas.microsoft.com/office/drawing/2014/main" id="{E4E7648E-3908-44E2-B647-6CC9C84F69A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99188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75" name="Line 86">
                <a:extLst>
                  <a:ext uri="{FF2B5EF4-FFF2-40B4-BE49-F238E27FC236}">
                    <a16:creationId xmlns:a16="http://schemas.microsoft.com/office/drawing/2014/main" id="{21DF561F-A1E0-42DB-AC79-430B878E1EE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13587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76" name="Line 87">
                <a:extLst>
                  <a:ext uri="{FF2B5EF4-FFF2-40B4-BE49-F238E27FC236}">
                    <a16:creationId xmlns:a16="http://schemas.microsoft.com/office/drawing/2014/main" id="{DF80195F-4DE8-4B2E-85C5-667685F28B0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27986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77" name="Line 88">
                <a:extLst>
                  <a:ext uri="{FF2B5EF4-FFF2-40B4-BE49-F238E27FC236}">
                    <a16:creationId xmlns:a16="http://schemas.microsoft.com/office/drawing/2014/main" id="{950156CB-EC38-4330-ACB4-07153029921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42385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78" name="Line 89">
                <a:extLst>
                  <a:ext uri="{FF2B5EF4-FFF2-40B4-BE49-F238E27FC236}">
                    <a16:creationId xmlns:a16="http://schemas.microsoft.com/office/drawing/2014/main" id="{23CF9568-C7E2-46DF-ACAE-A058B1248098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56785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79" name="Line 90">
                <a:extLst>
                  <a:ext uri="{FF2B5EF4-FFF2-40B4-BE49-F238E27FC236}">
                    <a16:creationId xmlns:a16="http://schemas.microsoft.com/office/drawing/2014/main" id="{13166C5E-416D-469C-AA8A-B8D07B21957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711841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80" name="Line 91">
                <a:extLst>
                  <a:ext uri="{FF2B5EF4-FFF2-40B4-BE49-F238E27FC236}">
                    <a16:creationId xmlns:a16="http://schemas.microsoft.com/office/drawing/2014/main" id="{9DAE61BC-BEBA-48C7-BC41-8DE2F005912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85583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81" name="Line 92">
                <a:extLst>
                  <a:ext uri="{FF2B5EF4-FFF2-40B4-BE49-F238E27FC236}">
                    <a16:creationId xmlns:a16="http://schemas.microsoft.com/office/drawing/2014/main" id="{0D115BF0-C553-4D94-ADCF-978740C1478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99982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82" name="Line 93">
                <a:extLst>
                  <a:ext uri="{FF2B5EF4-FFF2-40B4-BE49-F238E27FC236}">
                    <a16:creationId xmlns:a16="http://schemas.microsoft.com/office/drawing/2014/main" id="{3CF81141-7FF1-4862-BF52-DBAB1E11CD6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14381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83" name="Line 94">
                <a:extLst>
                  <a:ext uri="{FF2B5EF4-FFF2-40B4-BE49-F238E27FC236}">
                    <a16:creationId xmlns:a16="http://schemas.microsoft.com/office/drawing/2014/main" id="{825A71A9-F3FF-4722-A5F3-BE4C67CB25D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28780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84" name="Line 95">
                <a:extLst>
                  <a:ext uri="{FF2B5EF4-FFF2-40B4-BE49-F238E27FC236}">
                    <a16:creationId xmlns:a16="http://schemas.microsoft.com/office/drawing/2014/main" id="{73D58FDC-2752-4C5C-903A-E83E7C0BDB7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43179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85" name="Line 96">
                <a:extLst>
                  <a:ext uri="{FF2B5EF4-FFF2-40B4-BE49-F238E27FC236}">
                    <a16:creationId xmlns:a16="http://schemas.microsoft.com/office/drawing/2014/main" id="{1D9077B5-BA29-48A1-9E99-E6BC1338C0E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57578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86" name="Line 97">
                <a:extLst>
                  <a:ext uri="{FF2B5EF4-FFF2-40B4-BE49-F238E27FC236}">
                    <a16:creationId xmlns:a16="http://schemas.microsoft.com/office/drawing/2014/main" id="{04D00D3D-AD1E-46F3-BBC1-6D706FD2E638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71977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 dirty="0"/>
              </a:p>
            </p:txBody>
          </p:sp>
          <p:sp>
            <p:nvSpPr>
              <p:cNvPr id="187" name="Line 98">
                <a:extLst>
                  <a:ext uri="{FF2B5EF4-FFF2-40B4-BE49-F238E27FC236}">
                    <a16:creationId xmlns:a16="http://schemas.microsoft.com/office/drawing/2014/main" id="{8B8C72C2-09DA-4E85-A6CF-0D49F6F062A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86376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88" name="Line 99">
                <a:extLst>
                  <a:ext uri="{FF2B5EF4-FFF2-40B4-BE49-F238E27FC236}">
                    <a16:creationId xmlns:a16="http://schemas.microsoft.com/office/drawing/2014/main" id="{023FB8CA-9249-41B9-B79D-E7047A11CDE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36830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89" name="Line 100">
                <a:extLst>
                  <a:ext uri="{FF2B5EF4-FFF2-40B4-BE49-F238E27FC236}">
                    <a16:creationId xmlns:a16="http://schemas.microsoft.com/office/drawing/2014/main" id="{5E2EE7B6-A266-41AD-AF8B-85E680009A9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000776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90" name="Line 103">
                <a:extLst>
                  <a:ext uri="{FF2B5EF4-FFF2-40B4-BE49-F238E27FC236}">
                    <a16:creationId xmlns:a16="http://schemas.microsoft.com/office/drawing/2014/main" id="{9106F1FC-96C8-4F51-8C03-CC29366E653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688030" y="863222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91" name="Line 99">
                <a:extLst>
                  <a:ext uri="{FF2B5EF4-FFF2-40B4-BE49-F238E27FC236}">
                    <a16:creationId xmlns:a16="http://schemas.microsoft.com/office/drawing/2014/main" id="{0A31AAB5-D66C-48CA-B6DE-775F077AF4F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224309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92" name="Line 99">
                <a:extLst>
                  <a:ext uri="{FF2B5EF4-FFF2-40B4-BE49-F238E27FC236}">
                    <a16:creationId xmlns:a16="http://schemas.microsoft.com/office/drawing/2014/main" id="{F3BFD4DC-EBB1-4BA3-9B97-E79C17C2DB2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080318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93" name="Line 100">
                <a:extLst>
                  <a:ext uri="{FF2B5EF4-FFF2-40B4-BE49-F238E27FC236}">
                    <a16:creationId xmlns:a16="http://schemas.microsoft.com/office/drawing/2014/main" id="{C33333CF-1ABF-468B-BF92-F74F0290A88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0151762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94" name="Line 99">
                <a:extLst>
                  <a:ext uri="{FF2B5EF4-FFF2-40B4-BE49-F238E27FC236}">
                    <a16:creationId xmlns:a16="http://schemas.microsoft.com/office/drawing/2014/main" id="{CBBA0E37-1032-4E8A-9FC3-A2763C41E44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04354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95" name="Line 99">
                <a:extLst>
                  <a:ext uri="{FF2B5EF4-FFF2-40B4-BE49-F238E27FC236}">
                    <a16:creationId xmlns:a16="http://schemas.microsoft.com/office/drawing/2014/main" id="{7913FFE3-4271-4AB8-AC51-28B477A79C7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60363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96" name="Line 99">
                <a:extLst>
                  <a:ext uri="{FF2B5EF4-FFF2-40B4-BE49-F238E27FC236}">
                    <a16:creationId xmlns:a16="http://schemas.microsoft.com/office/drawing/2014/main" id="{0B160B74-EA72-4E5F-9B88-FB26B1AB118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92336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97" name="Line 99">
                <a:extLst>
                  <a:ext uri="{FF2B5EF4-FFF2-40B4-BE49-F238E27FC236}">
                    <a16:creationId xmlns:a16="http://schemas.microsoft.com/office/drawing/2014/main" id="{267B3B24-A0FB-459F-8A45-2BA720ADF5B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48345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98" name="Line 99">
                <a:extLst>
                  <a:ext uri="{FF2B5EF4-FFF2-40B4-BE49-F238E27FC236}">
                    <a16:creationId xmlns:a16="http://schemas.microsoft.com/office/drawing/2014/main" id="{3A44C382-B68E-4435-8B76-841D87F9A5F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36327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  <p:sp>
            <p:nvSpPr>
              <p:cNvPr id="199" name="Line 100">
                <a:extLst>
                  <a:ext uri="{FF2B5EF4-FFF2-40B4-BE49-F238E27FC236}">
                    <a16:creationId xmlns:a16="http://schemas.microsoft.com/office/drawing/2014/main" id="{12040A76-F4FC-45AE-AC38-6DAE9DCFF0E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0296200" y="863221"/>
                <a:ext cx="0" cy="6337678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 sz="1633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1465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6" r:id="rId1"/>
    <p:sldLayoutId id="2147484287" r:id="rId2"/>
    <p:sldLayoutId id="2147484288" r:id="rId3"/>
    <p:sldLayoutId id="2147484289" r:id="rId4"/>
    <p:sldLayoutId id="2147484290" r:id="rId5"/>
    <p:sldLayoutId id="2147484291" r:id="rId6"/>
    <p:sldLayoutId id="2147484292" r:id="rId7"/>
    <p:sldLayoutId id="2147484293" r:id="rId8"/>
    <p:sldLayoutId id="2147484294" r:id="rId9"/>
    <p:sldLayoutId id="2147484295" r:id="rId10"/>
    <p:sldLayoutId id="2147484296" r:id="rId11"/>
    <p:sldLayoutId id="2147484297" r:id="rId12"/>
    <p:sldLayoutId id="2147484298" r:id="rId13"/>
    <p:sldLayoutId id="2147484299" r:id="rId14"/>
    <p:sldLayoutId id="2147484300" r:id="rId15"/>
    <p:sldLayoutId id="2147484301" r:id="rId16"/>
  </p:sldLayoutIdLst>
  <p:txStyles>
    <p:titleStyle>
      <a:lvl1pPr algn="l" defTabSz="914406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2" indent="-228602" algn="l" defTabSz="91440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4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8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10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13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17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19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23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25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3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6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9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12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15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18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21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24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367">
          <p15:clr>
            <a:srgbClr val="F26B43"/>
          </p15:clr>
        </p15:guide>
        <p15:guide id="2" orient="horz" pos="2630">
          <p15:clr>
            <a:srgbClr val="F26B43"/>
          </p15:clr>
        </p15:guide>
        <p15:guide id="3" orient="horz" pos="544">
          <p15:clr>
            <a:srgbClr val="F26B43"/>
          </p15:clr>
        </p15:guide>
        <p15:guide id="4" pos="238">
          <p15:clr>
            <a:srgbClr val="F26B43"/>
          </p15:clr>
        </p15:guide>
        <p15:guide id="5" pos="6497">
          <p15:clr>
            <a:srgbClr val="F26B43"/>
          </p15:clr>
        </p15:guide>
        <p15:guide id="6" orient="horz" pos="4536">
          <p15:clr>
            <a:srgbClr val="F26B43"/>
          </p15:clr>
        </p15:guide>
        <p15:guide id="7" orient="horz" pos="226">
          <p15:clr>
            <a:srgbClr val="F26B43"/>
          </p15:clr>
        </p15:guide>
        <p15:guide id="8" orient="horz" pos="72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199">
            <a:extLst>
              <a:ext uri="{FF2B5EF4-FFF2-40B4-BE49-F238E27FC236}">
                <a16:creationId xmlns:a16="http://schemas.microsoft.com/office/drawing/2014/main" id="{A9290AC6-9E76-727B-68EF-51ED617EA65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50838" y="1044575"/>
            <a:ext cx="9204325" cy="5487988"/>
            <a:chOff x="377988" y="1150939"/>
            <a:chExt cx="9935837" cy="6049961"/>
          </a:xfrm>
        </p:grpSpPr>
        <p:grpSp>
          <p:nvGrpSpPr>
            <p:cNvPr id="3075" name="グループ化 127">
              <a:extLst>
                <a:ext uri="{FF2B5EF4-FFF2-40B4-BE49-F238E27FC236}">
                  <a16:creationId xmlns:a16="http://schemas.microsoft.com/office/drawing/2014/main" id="{247BBBC5-C7B2-A87F-171F-A3B54E461EB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78263" y="1152901"/>
              <a:ext cx="9935559" cy="6047999"/>
              <a:chOff x="378263" y="1152901"/>
              <a:chExt cx="9935559" cy="6047999"/>
            </a:xfrm>
          </p:grpSpPr>
          <p:sp>
            <p:nvSpPr>
              <p:cNvPr id="78" name="Line 4">
                <a:extLst>
                  <a:ext uri="{FF2B5EF4-FFF2-40B4-BE49-F238E27FC236}">
                    <a16:creationId xmlns:a16="http://schemas.microsoft.com/office/drawing/2014/main" id="{DD022C19-5C56-4435-68B3-6507384448D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6912139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79" name="Line 4">
                <a:extLst>
                  <a:ext uri="{FF2B5EF4-FFF2-40B4-BE49-F238E27FC236}">
                    <a16:creationId xmlns:a16="http://schemas.microsoft.com/office/drawing/2014/main" id="{99CD2090-C91F-8D27-49ED-ECE08D616FD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7057395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80" name="Line 4">
                <a:extLst>
                  <a:ext uri="{FF2B5EF4-FFF2-40B4-BE49-F238E27FC236}">
                    <a16:creationId xmlns:a16="http://schemas.microsoft.com/office/drawing/2014/main" id="{29F91FF6-A744-2E64-2213-684B67EDF56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6481624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81" name="Line 5">
                <a:extLst>
                  <a:ext uri="{FF2B5EF4-FFF2-40B4-BE49-F238E27FC236}">
                    <a16:creationId xmlns:a16="http://schemas.microsoft.com/office/drawing/2014/main" id="{DD16DDF0-51ED-E6D8-0D47-F7B96FE202D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6338119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82" name="Line 6">
                <a:extLst>
                  <a:ext uri="{FF2B5EF4-FFF2-40B4-BE49-F238E27FC236}">
                    <a16:creationId xmlns:a16="http://schemas.microsoft.com/office/drawing/2014/main" id="{C4A00240-1FD1-76B5-1D10-AC2FCCA9CA0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6192865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83" name="Line 7">
                <a:extLst>
                  <a:ext uri="{FF2B5EF4-FFF2-40B4-BE49-F238E27FC236}">
                    <a16:creationId xmlns:a16="http://schemas.microsoft.com/office/drawing/2014/main" id="{7BF04D68-0C18-503E-105E-D25CCE97C6A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6049360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84" name="Line 8">
                <a:extLst>
                  <a:ext uri="{FF2B5EF4-FFF2-40B4-BE49-F238E27FC236}">
                    <a16:creationId xmlns:a16="http://schemas.microsoft.com/office/drawing/2014/main" id="{1CB666B7-B3F1-1B7E-8888-90863677C90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5905855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85" name="Line 9">
                <a:extLst>
                  <a:ext uri="{FF2B5EF4-FFF2-40B4-BE49-F238E27FC236}">
                    <a16:creationId xmlns:a16="http://schemas.microsoft.com/office/drawing/2014/main" id="{38C0F5DB-4E00-6386-924D-C7CE93E9FE8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5760599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86" name="Line 10">
                <a:extLst>
                  <a:ext uri="{FF2B5EF4-FFF2-40B4-BE49-F238E27FC236}">
                    <a16:creationId xmlns:a16="http://schemas.microsoft.com/office/drawing/2014/main" id="{FB88903C-A6D9-E88F-ABEA-3818B25D926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5617094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87" name="Line 11">
                <a:extLst>
                  <a:ext uri="{FF2B5EF4-FFF2-40B4-BE49-F238E27FC236}">
                    <a16:creationId xmlns:a16="http://schemas.microsoft.com/office/drawing/2014/main" id="{911AE379-6395-C016-A70A-08895EC0BA5A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5473589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88" name="Line 12">
                <a:extLst>
                  <a:ext uri="{FF2B5EF4-FFF2-40B4-BE49-F238E27FC236}">
                    <a16:creationId xmlns:a16="http://schemas.microsoft.com/office/drawing/2014/main" id="{7DC2CE5A-73B0-AE2E-9425-8A1D9A6ACF3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5330084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89" name="Line 13">
                <a:extLst>
                  <a:ext uri="{FF2B5EF4-FFF2-40B4-BE49-F238E27FC236}">
                    <a16:creationId xmlns:a16="http://schemas.microsoft.com/office/drawing/2014/main" id="{359AE790-EBFC-4936-2221-8FCB5667105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5184830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90" name="Line 14">
                <a:extLst>
                  <a:ext uri="{FF2B5EF4-FFF2-40B4-BE49-F238E27FC236}">
                    <a16:creationId xmlns:a16="http://schemas.microsoft.com/office/drawing/2014/main" id="{5306779E-736F-27A8-661C-7B93FC28D7F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5041325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91" name="Line 15">
                <a:extLst>
                  <a:ext uri="{FF2B5EF4-FFF2-40B4-BE49-F238E27FC236}">
                    <a16:creationId xmlns:a16="http://schemas.microsoft.com/office/drawing/2014/main" id="{4935BEE6-79B8-70D6-54F1-581E0D345D9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4897820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92" name="Line 16">
                <a:extLst>
                  <a:ext uri="{FF2B5EF4-FFF2-40B4-BE49-F238E27FC236}">
                    <a16:creationId xmlns:a16="http://schemas.microsoft.com/office/drawing/2014/main" id="{3C4CB05F-DAD9-41FB-4417-ACA898BFF99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4752564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93" name="Line 17">
                <a:extLst>
                  <a:ext uri="{FF2B5EF4-FFF2-40B4-BE49-F238E27FC236}">
                    <a16:creationId xmlns:a16="http://schemas.microsoft.com/office/drawing/2014/main" id="{ED55261C-5C75-6903-9898-83AFB6A1A90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4609059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94" name="Line 18">
                <a:extLst>
                  <a:ext uri="{FF2B5EF4-FFF2-40B4-BE49-F238E27FC236}">
                    <a16:creationId xmlns:a16="http://schemas.microsoft.com/office/drawing/2014/main" id="{608F9FDA-DFC7-D818-2C90-A5B8AD1F11A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4463805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95" name="Line 19">
                <a:extLst>
                  <a:ext uri="{FF2B5EF4-FFF2-40B4-BE49-F238E27FC236}">
                    <a16:creationId xmlns:a16="http://schemas.microsoft.com/office/drawing/2014/main" id="{5A4749D5-ABD7-5287-392A-C4CADFE113CA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4322049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96" name="Line 20">
                <a:extLst>
                  <a:ext uri="{FF2B5EF4-FFF2-40B4-BE49-F238E27FC236}">
                    <a16:creationId xmlns:a16="http://schemas.microsoft.com/office/drawing/2014/main" id="{46C9ADE4-C742-D57D-73A1-902496E4369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4176795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97" name="Line 21">
                <a:extLst>
                  <a:ext uri="{FF2B5EF4-FFF2-40B4-BE49-F238E27FC236}">
                    <a16:creationId xmlns:a16="http://schemas.microsoft.com/office/drawing/2014/main" id="{5055835E-C166-32E9-7631-69D5265910C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4033290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98" name="Line 22">
                <a:extLst>
                  <a:ext uri="{FF2B5EF4-FFF2-40B4-BE49-F238E27FC236}">
                    <a16:creationId xmlns:a16="http://schemas.microsoft.com/office/drawing/2014/main" id="{03E0CBF5-8B07-0C7A-5951-5A491EC9230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3744529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99" name="Line 23">
                <a:extLst>
                  <a:ext uri="{FF2B5EF4-FFF2-40B4-BE49-F238E27FC236}">
                    <a16:creationId xmlns:a16="http://schemas.microsoft.com/office/drawing/2014/main" id="{C338F0AD-3DA0-B222-2CFC-41B4410F1C0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3601024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00" name="Line 24">
                <a:extLst>
                  <a:ext uri="{FF2B5EF4-FFF2-40B4-BE49-F238E27FC236}">
                    <a16:creationId xmlns:a16="http://schemas.microsoft.com/office/drawing/2014/main" id="{44FCE273-3FE3-64D1-2988-1778FFFC576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3455770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01" name="Line 25">
                <a:extLst>
                  <a:ext uri="{FF2B5EF4-FFF2-40B4-BE49-F238E27FC236}">
                    <a16:creationId xmlns:a16="http://schemas.microsoft.com/office/drawing/2014/main" id="{3C6813B9-2BA3-52AC-9D6D-F958B772579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3314014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02" name="Line 26">
                <a:extLst>
                  <a:ext uri="{FF2B5EF4-FFF2-40B4-BE49-F238E27FC236}">
                    <a16:creationId xmlns:a16="http://schemas.microsoft.com/office/drawing/2014/main" id="{F556AF7C-2AFC-A73C-2A77-32FD56AABFE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3168760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03" name="Line 27">
                <a:extLst>
                  <a:ext uri="{FF2B5EF4-FFF2-40B4-BE49-F238E27FC236}">
                    <a16:creationId xmlns:a16="http://schemas.microsoft.com/office/drawing/2014/main" id="{C856B8BD-CBB3-9447-7F29-94697317E5C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3025255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04" name="Line 28">
                <a:extLst>
                  <a:ext uri="{FF2B5EF4-FFF2-40B4-BE49-F238E27FC236}">
                    <a16:creationId xmlns:a16="http://schemas.microsoft.com/office/drawing/2014/main" id="{1D202FA7-64C4-E4C1-9697-F687D1F9735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2881750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05" name="Line 29">
                <a:extLst>
                  <a:ext uri="{FF2B5EF4-FFF2-40B4-BE49-F238E27FC236}">
                    <a16:creationId xmlns:a16="http://schemas.microsoft.com/office/drawing/2014/main" id="{180BADD9-EEC6-9F6E-5BE0-F58345E0C4A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2736494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06" name="Line 30">
                <a:extLst>
                  <a:ext uri="{FF2B5EF4-FFF2-40B4-BE49-F238E27FC236}">
                    <a16:creationId xmlns:a16="http://schemas.microsoft.com/office/drawing/2014/main" id="{6DDF5514-FC97-7527-5132-EA06BFC8106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2592989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07" name="Line 31">
                <a:extLst>
                  <a:ext uri="{FF2B5EF4-FFF2-40B4-BE49-F238E27FC236}">
                    <a16:creationId xmlns:a16="http://schemas.microsoft.com/office/drawing/2014/main" id="{55D94F0E-70FA-784A-038E-C07FFB100FB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2447734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08" name="Line 32">
                <a:extLst>
                  <a:ext uri="{FF2B5EF4-FFF2-40B4-BE49-F238E27FC236}">
                    <a16:creationId xmlns:a16="http://schemas.microsoft.com/office/drawing/2014/main" id="{C102A124-CDA4-49B6-4D29-6EE85C2DAF0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2305979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09" name="Line 33">
                <a:extLst>
                  <a:ext uri="{FF2B5EF4-FFF2-40B4-BE49-F238E27FC236}">
                    <a16:creationId xmlns:a16="http://schemas.microsoft.com/office/drawing/2014/main" id="{9DCA4F79-DCD7-A4C4-B5E2-40AA5B70AD2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2160724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10" name="Line 34">
                <a:extLst>
                  <a:ext uri="{FF2B5EF4-FFF2-40B4-BE49-F238E27FC236}">
                    <a16:creationId xmlns:a16="http://schemas.microsoft.com/office/drawing/2014/main" id="{503176B9-D0CF-FE97-3E2C-8B03B0489D5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2015469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11" name="Line 35">
                <a:extLst>
                  <a:ext uri="{FF2B5EF4-FFF2-40B4-BE49-F238E27FC236}">
                    <a16:creationId xmlns:a16="http://schemas.microsoft.com/office/drawing/2014/main" id="{69BDF562-57B5-AA66-6562-A85ABEB2DEA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1871964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12" name="Line 36">
                <a:extLst>
                  <a:ext uri="{FF2B5EF4-FFF2-40B4-BE49-F238E27FC236}">
                    <a16:creationId xmlns:a16="http://schemas.microsoft.com/office/drawing/2014/main" id="{E4E54F20-CC50-8710-27A5-D61E8D4DB76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1728459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13" name="Line 37">
                <a:extLst>
                  <a:ext uri="{FF2B5EF4-FFF2-40B4-BE49-F238E27FC236}">
                    <a16:creationId xmlns:a16="http://schemas.microsoft.com/office/drawing/2014/main" id="{DB256E9C-DD3C-1A9F-7EC4-7DB2480EBED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1584954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14" name="Line 38">
                <a:extLst>
                  <a:ext uri="{FF2B5EF4-FFF2-40B4-BE49-F238E27FC236}">
                    <a16:creationId xmlns:a16="http://schemas.microsoft.com/office/drawing/2014/main" id="{39E61B94-9BF2-062C-59FF-8E1DB1F21DC8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1439699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15" name="Line 39">
                <a:extLst>
                  <a:ext uri="{FF2B5EF4-FFF2-40B4-BE49-F238E27FC236}">
                    <a16:creationId xmlns:a16="http://schemas.microsoft.com/office/drawing/2014/main" id="{67ECA8B3-185C-F273-621E-5A07026B72A8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1297944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16" name="Line 102">
                <a:extLst>
                  <a:ext uri="{FF2B5EF4-FFF2-40B4-BE49-F238E27FC236}">
                    <a16:creationId xmlns:a16="http://schemas.microsoft.com/office/drawing/2014/main" id="{704F98BE-5C2A-1124-77AB-B432D857662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3889785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17" name="Line 4">
                <a:extLst>
                  <a:ext uri="{FF2B5EF4-FFF2-40B4-BE49-F238E27FC236}">
                    <a16:creationId xmlns:a16="http://schemas.microsoft.com/office/drawing/2014/main" id="{2119FB3B-9F2B-E5C5-5C21-134A90B686FA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6625129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18" name="Line 4">
                <a:extLst>
                  <a:ext uri="{FF2B5EF4-FFF2-40B4-BE49-F238E27FC236}">
                    <a16:creationId xmlns:a16="http://schemas.microsoft.com/office/drawing/2014/main" id="{5778F834-5D4D-AB21-DAA2-82C43F23BCF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6768634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19" name="Line 39">
                <a:extLst>
                  <a:ext uri="{FF2B5EF4-FFF2-40B4-BE49-F238E27FC236}">
                    <a16:creationId xmlns:a16="http://schemas.microsoft.com/office/drawing/2014/main" id="{760E650C-C1F9-1EC0-47D3-E0E21BEF7B8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1152689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20" name="Line 4">
                <a:extLst>
                  <a:ext uri="{FF2B5EF4-FFF2-40B4-BE49-F238E27FC236}">
                    <a16:creationId xmlns:a16="http://schemas.microsoft.com/office/drawing/2014/main" id="{14EE7BE9-D630-C08F-D041-47489093E65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7200900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21" name="Line 34">
                <a:extLst>
                  <a:ext uri="{FF2B5EF4-FFF2-40B4-BE49-F238E27FC236}">
                    <a16:creationId xmlns:a16="http://schemas.microsoft.com/office/drawing/2014/main" id="{7DAA8B5E-D7D0-7F50-AA27-19DB30B894B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77988" y="1152689"/>
                <a:ext cx="9935838" cy="0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</p:grpSp>
        <p:grpSp>
          <p:nvGrpSpPr>
            <p:cNvPr id="3076" name="グループ化 128">
              <a:extLst>
                <a:ext uri="{FF2B5EF4-FFF2-40B4-BE49-F238E27FC236}">
                  <a16:creationId xmlns:a16="http://schemas.microsoft.com/office/drawing/2014/main" id="{0A5B1FF6-9961-007A-24F5-CE49113BC3B6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77988" y="1150939"/>
              <a:ext cx="9935837" cy="6049961"/>
              <a:chOff x="360363" y="863221"/>
              <a:chExt cx="9935837" cy="6337679"/>
            </a:xfrm>
          </p:grpSpPr>
          <p:sp>
            <p:nvSpPr>
              <p:cNvPr id="130" name="Line 41">
                <a:extLst>
                  <a:ext uri="{FF2B5EF4-FFF2-40B4-BE49-F238E27FC236}">
                    <a16:creationId xmlns:a16="http://schemas.microsoft.com/office/drawing/2014/main" id="{6B14F3E7-1583-2AD9-1699-C4065B921A4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511947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31" name="Line 42">
                <a:extLst>
                  <a:ext uri="{FF2B5EF4-FFF2-40B4-BE49-F238E27FC236}">
                    <a16:creationId xmlns:a16="http://schemas.microsoft.com/office/drawing/2014/main" id="{F260A43C-7874-5265-0319-420452518FB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655895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32" name="Line 43">
                <a:extLst>
                  <a:ext uri="{FF2B5EF4-FFF2-40B4-BE49-F238E27FC236}">
                    <a16:creationId xmlns:a16="http://schemas.microsoft.com/office/drawing/2014/main" id="{EF7A5A4C-F4D1-5312-26F6-9E68BC42545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799843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33" name="Line 44">
                <a:extLst>
                  <a:ext uri="{FF2B5EF4-FFF2-40B4-BE49-F238E27FC236}">
                    <a16:creationId xmlns:a16="http://schemas.microsoft.com/office/drawing/2014/main" id="{3C8D73F9-ACEA-7B8C-984E-675D66D6545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943791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34" name="Line 45">
                <a:extLst>
                  <a:ext uri="{FF2B5EF4-FFF2-40B4-BE49-F238E27FC236}">
                    <a16:creationId xmlns:a16="http://schemas.microsoft.com/office/drawing/2014/main" id="{6E4D3CFC-D9DB-D562-F421-FF0DE483E46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087739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35" name="Line 46">
                <a:extLst>
                  <a:ext uri="{FF2B5EF4-FFF2-40B4-BE49-F238E27FC236}">
                    <a16:creationId xmlns:a16="http://schemas.microsoft.com/office/drawing/2014/main" id="{617FE9CC-4AEF-10C1-C411-3FA6188B1C9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231687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36" name="Line 47">
                <a:extLst>
                  <a:ext uri="{FF2B5EF4-FFF2-40B4-BE49-F238E27FC236}">
                    <a16:creationId xmlns:a16="http://schemas.microsoft.com/office/drawing/2014/main" id="{C0A2A848-7C90-037A-DE5A-7F2C8DE3DFE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375635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37" name="Line 48">
                <a:extLst>
                  <a:ext uri="{FF2B5EF4-FFF2-40B4-BE49-F238E27FC236}">
                    <a16:creationId xmlns:a16="http://schemas.microsoft.com/office/drawing/2014/main" id="{CAC552EC-1CE2-8203-0E19-F7FFFF09303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519582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38" name="Line 49">
                <a:extLst>
                  <a:ext uri="{FF2B5EF4-FFF2-40B4-BE49-F238E27FC236}">
                    <a16:creationId xmlns:a16="http://schemas.microsoft.com/office/drawing/2014/main" id="{0CB7A0A2-29B1-40D2-BE32-272F9770B24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663530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39" name="Line 50">
                <a:extLst>
                  <a:ext uri="{FF2B5EF4-FFF2-40B4-BE49-F238E27FC236}">
                    <a16:creationId xmlns:a16="http://schemas.microsoft.com/office/drawing/2014/main" id="{98C543F9-00FA-204E-3529-728FAA9A5E3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807478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40" name="Line 51">
                <a:extLst>
                  <a:ext uri="{FF2B5EF4-FFF2-40B4-BE49-F238E27FC236}">
                    <a16:creationId xmlns:a16="http://schemas.microsoft.com/office/drawing/2014/main" id="{AF54397C-B56A-2405-D413-21E9A1BFBD1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2951426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41" name="Line 52">
                <a:extLst>
                  <a:ext uri="{FF2B5EF4-FFF2-40B4-BE49-F238E27FC236}">
                    <a16:creationId xmlns:a16="http://schemas.microsoft.com/office/drawing/2014/main" id="{20F73813-7871-6FFB-21C3-B4874DEA6B38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095374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42" name="Line 53">
                <a:extLst>
                  <a:ext uri="{FF2B5EF4-FFF2-40B4-BE49-F238E27FC236}">
                    <a16:creationId xmlns:a16="http://schemas.microsoft.com/office/drawing/2014/main" id="{67C578EE-5979-B178-C5C7-2E99F8A4F01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241035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43" name="Line 54">
                <a:extLst>
                  <a:ext uri="{FF2B5EF4-FFF2-40B4-BE49-F238E27FC236}">
                    <a16:creationId xmlns:a16="http://schemas.microsoft.com/office/drawing/2014/main" id="{A21DCF28-5663-1719-337C-4AB484B674D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384983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44" name="Line 55">
                <a:extLst>
                  <a:ext uri="{FF2B5EF4-FFF2-40B4-BE49-F238E27FC236}">
                    <a16:creationId xmlns:a16="http://schemas.microsoft.com/office/drawing/2014/main" id="{909352E6-E865-1EEC-7434-1D6E5A3EAC0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528931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45" name="Line 56">
                <a:extLst>
                  <a:ext uri="{FF2B5EF4-FFF2-40B4-BE49-F238E27FC236}">
                    <a16:creationId xmlns:a16="http://schemas.microsoft.com/office/drawing/2014/main" id="{B8F9CE24-E8AC-D8D9-5773-BE460DB7A4D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672879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46" name="Line 57">
                <a:extLst>
                  <a:ext uri="{FF2B5EF4-FFF2-40B4-BE49-F238E27FC236}">
                    <a16:creationId xmlns:a16="http://schemas.microsoft.com/office/drawing/2014/main" id="{8E1AA6A5-42A2-7E6E-4FD3-882AEFB191A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816827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47" name="Line 58">
                <a:extLst>
                  <a:ext uri="{FF2B5EF4-FFF2-40B4-BE49-F238E27FC236}">
                    <a16:creationId xmlns:a16="http://schemas.microsoft.com/office/drawing/2014/main" id="{3301766F-D53A-411B-8939-7D6809E01A7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960775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48" name="Line 59">
                <a:extLst>
                  <a:ext uri="{FF2B5EF4-FFF2-40B4-BE49-F238E27FC236}">
                    <a16:creationId xmlns:a16="http://schemas.microsoft.com/office/drawing/2014/main" id="{5C50A1EC-2838-97F0-1F6B-874D8995282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104723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49" name="Line 60">
                <a:extLst>
                  <a:ext uri="{FF2B5EF4-FFF2-40B4-BE49-F238E27FC236}">
                    <a16:creationId xmlns:a16="http://schemas.microsoft.com/office/drawing/2014/main" id="{B1E93B10-9E69-2F6C-C10F-0984C9E86A0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248671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50" name="Line 61">
                <a:extLst>
                  <a:ext uri="{FF2B5EF4-FFF2-40B4-BE49-F238E27FC236}">
                    <a16:creationId xmlns:a16="http://schemas.microsoft.com/office/drawing/2014/main" id="{DF30C30D-9E33-ABF2-2FF9-D4D81067E7E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392619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51" name="Line 62">
                <a:extLst>
                  <a:ext uri="{FF2B5EF4-FFF2-40B4-BE49-F238E27FC236}">
                    <a16:creationId xmlns:a16="http://schemas.microsoft.com/office/drawing/2014/main" id="{CE095003-098A-338B-B0A2-7556266B41E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536567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52" name="Line 63">
                <a:extLst>
                  <a:ext uri="{FF2B5EF4-FFF2-40B4-BE49-F238E27FC236}">
                    <a16:creationId xmlns:a16="http://schemas.microsoft.com/office/drawing/2014/main" id="{0541489E-0C31-C878-291C-C50F99BBD03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680515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53" name="Line 64">
                <a:extLst>
                  <a:ext uri="{FF2B5EF4-FFF2-40B4-BE49-F238E27FC236}">
                    <a16:creationId xmlns:a16="http://schemas.microsoft.com/office/drawing/2014/main" id="{70D518F0-A654-5C40-6B93-E27D6CFE169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824463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54" name="Line 65">
                <a:extLst>
                  <a:ext uri="{FF2B5EF4-FFF2-40B4-BE49-F238E27FC236}">
                    <a16:creationId xmlns:a16="http://schemas.microsoft.com/office/drawing/2014/main" id="{ACBDAA96-2B2C-F39B-0CBB-0B3F17F71BB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4968411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55" name="Line 66">
                <a:extLst>
                  <a:ext uri="{FF2B5EF4-FFF2-40B4-BE49-F238E27FC236}">
                    <a16:creationId xmlns:a16="http://schemas.microsoft.com/office/drawing/2014/main" id="{0C76D4CA-BA48-2FA8-3A2B-6CD909FB098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112359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56" name="Line 67">
                <a:extLst>
                  <a:ext uri="{FF2B5EF4-FFF2-40B4-BE49-F238E27FC236}">
                    <a16:creationId xmlns:a16="http://schemas.microsoft.com/office/drawing/2014/main" id="{07AC62B7-7AEA-98F0-F107-453FD4D316B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256307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57" name="Line 68">
                <a:extLst>
                  <a:ext uri="{FF2B5EF4-FFF2-40B4-BE49-F238E27FC236}">
                    <a16:creationId xmlns:a16="http://schemas.microsoft.com/office/drawing/2014/main" id="{9CF099F1-4BD8-D6DC-A81A-126366C8FCD8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400255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58" name="Line 69">
                <a:extLst>
                  <a:ext uri="{FF2B5EF4-FFF2-40B4-BE49-F238E27FC236}">
                    <a16:creationId xmlns:a16="http://schemas.microsoft.com/office/drawing/2014/main" id="{D91A0A7C-3C7B-7396-82B6-0DB603FA864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544203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59" name="Line 70">
                <a:extLst>
                  <a:ext uri="{FF2B5EF4-FFF2-40B4-BE49-F238E27FC236}">
                    <a16:creationId xmlns:a16="http://schemas.microsoft.com/office/drawing/2014/main" id="{41FCBF6A-740A-403F-85D7-331BD34E8892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832099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60" name="Line 71">
                <a:extLst>
                  <a:ext uri="{FF2B5EF4-FFF2-40B4-BE49-F238E27FC236}">
                    <a16:creationId xmlns:a16="http://schemas.microsoft.com/office/drawing/2014/main" id="{94D5E83B-F469-2B9E-58EA-90751A14062A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976047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61" name="Line 72">
                <a:extLst>
                  <a:ext uri="{FF2B5EF4-FFF2-40B4-BE49-F238E27FC236}">
                    <a16:creationId xmlns:a16="http://schemas.microsoft.com/office/drawing/2014/main" id="{DACF78A5-14BB-8C40-F61A-065CE011213A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119995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62" name="Line 73">
                <a:extLst>
                  <a:ext uri="{FF2B5EF4-FFF2-40B4-BE49-F238E27FC236}">
                    <a16:creationId xmlns:a16="http://schemas.microsoft.com/office/drawing/2014/main" id="{04A134A4-FBDC-2EF4-E63E-780CB9CA140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263943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63" name="Line 74">
                <a:extLst>
                  <a:ext uri="{FF2B5EF4-FFF2-40B4-BE49-F238E27FC236}">
                    <a16:creationId xmlns:a16="http://schemas.microsoft.com/office/drawing/2014/main" id="{42E446FC-6370-D483-7D84-6F2A4217217A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407891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64" name="Line 75">
                <a:extLst>
                  <a:ext uri="{FF2B5EF4-FFF2-40B4-BE49-F238E27FC236}">
                    <a16:creationId xmlns:a16="http://schemas.microsoft.com/office/drawing/2014/main" id="{9E9241B8-B74D-E9EB-5673-6DEBC9120EC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551839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65" name="Line 76">
                <a:extLst>
                  <a:ext uri="{FF2B5EF4-FFF2-40B4-BE49-F238E27FC236}">
                    <a16:creationId xmlns:a16="http://schemas.microsoft.com/office/drawing/2014/main" id="{DCCE1BC7-831D-FBC4-5A67-ACCA3B36458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695787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66" name="Line 77">
                <a:extLst>
                  <a:ext uri="{FF2B5EF4-FFF2-40B4-BE49-F238E27FC236}">
                    <a16:creationId xmlns:a16="http://schemas.microsoft.com/office/drawing/2014/main" id="{009C0087-4DAB-56DF-3FDB-B36DB9480E4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839735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67" name="Line 78">
                <a:extLst>
                  <a:ext uri="{FF2B5EF4-FFF2-40B4-BE49-F238E27FC236}">
                    <a16:creationId xmlns:a16="http://schemas.microsoft.com/office/drawing/2014/main" id="{474D5ED4-E3AA-190F-FB6A-53989CE0957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983683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68" name="Line 79">
                <a:extLst>
                  <a:ext uri="{FF2B5EF4-FFF2-40B4-BE49-F238E27FC236}">
                    <a16:creationId xmlns:a16="http://schemas.microsoft.com/office/drawing/2014/main" id="{7DD0C5DA-985D-F7F8-1A01-B9DC8C3F7C3B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127631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69" name="Line 80">
                <a:extLst>
                  <a:ext uri="{FF2B5EF4-FFF2-40B4-BE49-F238E27FC236}">
                    <a16:creationId xmlns:a16="http://schemas.microsoft.com/office/drawing/2014/main" id="{269C9AC8-EB67-48D8-40F1-0B6DC418372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271579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70" name="Line 81">
                <a:extLst>
                  <a:ext uri="{FF2B5EF4-FFF2-40B4-BE49-F238E27FC236}">
                    <a16:creationId xmlns:a16="http://schemas.microsoft.com/office/drawing/2014/main" id="{A06E5156-C73A-83F9-DF56-1F138C0DEB8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415526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71" name="Line 82">
                <a:extLst>
                  <a:ext uri="{FF2B5EF4-FFF2-40B4-BE49-F238E27FC236}">
                    <a16:creationId xmlns:a16="http://schemas.microsoft.com/office/drawing/2014/main" id="{26C31ACF-5D7F-2A9A-F543-0C222A4B745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559474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72" name="Line 83">
                <a:extLst>
                  <a:ext uri="{FF2B5EF4-FFF2-40B4-BE49-F238E27FC236}">
                    <a16:creationId xmlns:a16="http://schemas.microsoft.com/office/drawing/2014/main" id="{82CC07C8-D20E-F25C-883C-BFA85B42631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703422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73" name="Line 84">
                <a:extLst>
                  <a:ext uri="{FF2B5EF4-FFF2-40B4-BE49-F238E27FC236}">
                    <a16:creationId xmlns:a16="http://schemas.microsoft.com/office/drawing/2014/main" id="{DA7BD603-C71D-2C7B-42DD-29F6F8171CA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847370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74" name="Line 85">
                <a:extLst>
                  <a:ext uri="{FF2B5EF4-FFF2-40B4-BE49-F238E27FC236}">
                    <a16:creationId xmlns:a16="http://schemas.microsoft.com/office/drawing/2014/main" id="{B50341C3-D5BC-67EA-A216-2F60BC7DF7E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991318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75" name="Line 86">
                <a:extLst>
                  <a:ext uri="{FF2B5EF4-FFF2-40B4-BE49-F238E27FC236}">
                    <a16:creationId xmlns:a16="http://schemas.microsoft.com/office/drawing/2014/main" id="{3393E264-C682-5427-F8FE-FCE74C425C8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135266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76" name="Line 87">
                <a:extLst>
                  <a:ext uri="{FF2B5EF4-FFF2-40B4-BE49-F238E27FC236}">
                    <a16:creationId xmlns:a16="http://schemas.microsoft.com/office/drawing/2014/main" id="{5A283551-8801-F142-1C51-951927677E7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279214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77" name="Line 88">
                <a:extLst>
                  <a:ext uri="{FF2B5EF4-FFF2-40B4-BE49-F238E27FC236}">
                    <a16:creationId xmlns:a16="http://schemas.microsoft.com/office/drawing/2014/main" id="{79B74FAF-594D-A7C2-2135-1247D7FFA43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423162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78" name="Line 89">
                <a:extLst>
                  <a:ext uri="{FF2B5EF4-FFF2-40B4-BE49-F238E27FC236}">
                    <a16:creationId xmlns:a16="http://schemas.microsoft.com/office/drawing/2014/main" id="{C3A2C501-A6BA-E69C-DEF8-E3CE7720985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567110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79" name="Line 90">
                <a:extLst>
                  <a:ext uri="{FF2B5EF4-FFF2-40B4-BE49-F238E27FC236}">
                    <a16:creationId xmlns:a16="http://schemas.microsoft.com/office/drawing/2014/main" id="{C658A5D3-38A1-8FBF-148C-AFE22EE7FE51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711058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80" name="Line 91">
                <a:extLst>
                  <a:ext uri="{FF2B5EF4-FFF2-40B4-BE49-F238E27FC236}">
                    <a16:creationId xmlns:a16="http://schemas.microsoft.com/office/drawing/2014/main" id="{11124DEA-D819-9211-7E0B-014397CBEBF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8855006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81" name="Line 92">
                <a:extLst>
                  <a:ext uri="{FF2B5EF4-FFF2-40B4-BE49-F238E27FC236}">
                    <a16:creationId xmlns:a16="http://schemas.microsoft.com/office/drawing/2014/main" id="{A61326A7-5220-51A6-7394-AC2036998B43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000668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82" name="Line 93">
                <a:extLst>
                  <a:ext uri="{FF2B5EF4-FFF2-40B4-BE49-F238E27FC236}">
                    <a16:creationId xmlns:a16="http://schemas.microsoft.com/office/drawing/2014/main" id="{AFB85910-FA2A-079D-30EF-33571824552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144616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83" name="Line 94">
                <a:extLst>
                  <a:ext uri="{FF2B5EF4-FFF2-40B4-BE49-F238E27FC236}">
                    <a16:creationId xmlns:a16="http://schemas.microsoft.com/office/drawing/2014/main" id="{72D34836-A8CA-2F4E-6F60-C0DFD388D8AC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288564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84" name="Line 95">
                <a:extLst>
                  <a:ext uri="{FF2B5EF4-FFF2-40B4-BE49-F238E27FC236}">
                    <a16:creationId xmlns:a16="http://schemas.microsoft.com/office/drawing/2014/main" id="{8D9FDE8E-EA42-A901-74F3-C99B5BCDE1B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432512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85" name="Line 96">
                <a:extLst>
                  <a:ext uri="{FF2B5EF4-FFF2-40B4-BE49-F238E27FC236}">
                    <a16:creationId xmlns:a16="http://schemas.microsoft.com/office/drawing/2014/main" id="{D9C0CE33-C10C-FAE6-206D-43544F1BA97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576460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86" name="Line 97">
                <a:extLst>
                  <a:ext uri="{FF2B5EF4-FFF2-40B4-BE49-F238E27FC236}">
                    <a16:creationId xmlns:a16="http://schemas.microsoft.com/office/drawing/2014/main" id="{69A430CA-AEED-2740-4099-A6C89C3496B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720408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87" name="Line 98">
                <a:extLst>
                  <a:ext uri="{FF2B5EF4-FFF2-40B4-BE49-F238E27FC236}">
                    <a16:creationId xmlns:a16="http://schemas.microsoft.com/office/drawing/2014/main" id="{CEDAD84C-7937-0244-D7D0-6561AAFC6A3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864356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88" name="Line 99">
                <a:extLst>
                  <a:ext uri="{FF2B5EF4-FFF2-40B4-BE49-F238E27FC236}">
                    <a16:creationId xmlns:a16="http://schemas.microsoft.com/office/drawing/2014/main" id="{DC6E6F21-98C8-E274-1548-1C6CBEF9418F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367999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89" name="Line 100">
                <a:extLst>
                  <a:ext uri="{FF2B5EF4-FFF2-40B4-BE49-F238E27FC236}">
                    <a16:creationId xmlns:a16="http://schemas.microsoft.com/office/drawing/2014/main" id="{7C8A7722-5741-5465-5DCD-4914B5EB8CEA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0008304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90" name="Line 103">
                <a:extLst>
                  <a:ext uri="{FF2B5EF4-FFF2-40B4-BE49-F238E27FC236}">
                    <a16:creationId xmlns:a16="http://schemas.microsoft.com/office/drawing/2014/main" id="{01342591-9D21-C1ED-DA56-9E43B6940F20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688151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91" name="Line 99">
                <a:extLst>
                  <a:ext uri="{FF2B5EF4-FFF2-40B4-BE49-F238E27FC236}">
                    <a16:creationId xmlns:a16="http://schemas.microsoft.com/office/drawing/2014/main" id="{D268CB17-12A1-A0A5-A7A7-FF9F66D63C7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224051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92" name="Line 99">
                <a:extLst>
                  <a:ext uri="{FF2B5EF4-FFF2-40B4-BE49-F238E27FC236}">
                    <a16:creationId xmlns:a16="http://schemas.microsoft.com/office/drawing/2014/main" id="{D9FA8FF1-970D-4981-8A02-9A621B2A2BF9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080103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93" name="Line 100">
                <a:extLst>
                  <a:ext uri="{FF2B5EF4-FFF2-40B4-BE49-F238E27FC236}">
                    <a16:creationId xmlns:a16="http://schemas.microsoft.com/office/drawing/2014/main" id="{9A493819-6E19-5CAE-326F-21379F1FA6A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0152252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94" name="Line 99">
                <a:extLst>
                  <a:ext uri="{FF2B5EF4-FFF2-40B4-BE49-F238E27FC236}">
                    <a16:creationId xmlns:a16="http://schemas.microsoft.com/office/drawing/2014/main" id="{199651F7-4329-F210-514A-D421D47DABB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504311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95" name="Line 99">
                <a:extLst>
                  <a:ext uri="{FF2B5EF4-FFF2-40B4-BE49-F238E27FC236}">
                    <a16:creationId xmlns:a16="http://schemas.microsoft.com/office/drawing/2014/main" id="{AFAB4482-F0DA-57B0-F75C-B6D46A126134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360363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96" name="Line 99">
                <a:extLst>
                  <a:ext uri="{FF2B5EF4-FFF2-40B4-BE49-F238E27FC236}">
                    <a16:creationId xmlns:a16="http://schemas.microsoft.com/office/drawing/2014/main" id="{ABFC5D8F-2A5C-DBAB-2C60-6CC455DED095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92207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97" name="Line 99">
                <a:extLst>
                  <a:ext uri="{FF2B5EF4-FFF2-40B4-BE49-F238E27FC236}">
                    <a16:creationId xmlns:a16="http://schemas.microsoft.com/office/drawing/2014/main" id="{FBFCD765-0CA0-AE80-58E5-890A21F64F4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648259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98" name="Line 99">
                <a:extLst>
                  <a:ext uri="{FF2B5EF4-FFF2-40B4-BE49-F238E27FC236}">
                    <a16:creationId xmlns:a16="http://schemas.microsoft.com/office/drawing/2014/main" id="{07231417-7EAF-C265-CA9A-7C59A0DFE046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936155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  <p:sp>
            <p:nvSpPr>
              <p:cNvPr id="199" name="Line 100">
                <a:extLst>
                  <a:ext uri="{FF2B5EF4-FFF2-40B4-BE49-F238E27FC236}">
                    <a16:creationId xmlns:a16="http://schemas.microsoft.com/office/drawing/2014/main" id="{CAAFC3E7-8F29-FE7E-FEE4-5371638039D7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10296200" y="863221"/>
                <a:ext cx="0" cy="6337679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sz="1633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4258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3" r:id="rId1"/>
    <p:sldLayoutId id="2147484304" r:id="rId2"/>
    <p:sldLayoutId id="2147484305" r:id="rId3"/>
    <p:sldLayoutId id="2147484306" r:id="rId4"/>
    <p:sldLayoutId id="2147484307" r:id="rId5"/>
    <p:sldLayoutId id="2147484308" r:id="rId6"/>
    <p:sldLayoutId id="2147484309" r:id="rId7"/>
    <p:sldLayoutId id="2147484310" r:id="rId8"/>
    <p:sldLayoutId id="2147484311" r:id="rId9"/>
    <p:sldLayoutId id="2147484312" r:id="rId10"/>
    <p:sldLayoutId id="2147484313" r:id="rId11"/>
    <p:sldLayoutId id="2147484314" r:id="rId12"/>
    <p:sldLayoutId id="2147484315" r:id="rId13"/>
    <p:sldLayoutId id="2147484316" r:id="rId14"/>
    <p:sldLayoutId id="2147484317" r:id="rId15"/>
    <p:sldLayoutId id="2147484318" r:id="rId16"/>
    <p:sldLayoutId id="2147484320" r:id="rId17"/>
    <p:sldLayoutId id="2147484321" r:id="rId18"/>
    <p:sldLayoutId id="2147484322" r:id="rId19"/>
    <p:sldLayoutId id="2147484323" r:id="rId2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17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19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23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25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3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6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9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12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15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18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21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24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1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FCB5B6D-92E8-805E-12A7-D87E753184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EE4905-A016-4070-81F2-6E33539E5955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141414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rgbClr val="141414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8" name="タイトル 3">
            <a:extLst>
              <a:ext uri="{FF2B5EF4-FFF2-40B4-BE49-F238E27FC236}">
                <a16:creationId xmlns:a16="http://schemas.microsoft.com/office/drawing/2014/main" id="{2DEA9D0E-C4AA-02F7-84A7-3BD978E0327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8547" y="-21853"/>
            <a:ext cx="7776796" cy="412801"/>
          </a:xfrm>
        </p:spPr>
        <p:txBody>
          <a:bodyPr/>
          <a:lstStyle/>
          <a:p>
            <a:pPr algn="l"/>
            <a:r>
              <a:rPr lang="en-US" altLang="ja-JP" sz="1600" dirty="0">
                <a:latin typeface="+mn-ea"/>
                <a:ea typeface="+mn-ea"/>
              </a:rPr>
              <a:t>PF</a:t>
            </a:r>
            <a:r>
              <a:rPr lang="ja-JP" altLang="en-US" sz="1600" dirty="0">
                <a:latin typeface="+mn-ea"/>
                <a:ea typeface="+mn-ea"/>
              </a:rPr>
              <a:t>のビジョンを見据えた目標の設定、および目標達成のための実施内容・指標の設定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F461CFD-32BD-59B6-C099-973CA5613BEF}"/>
              </a:ext>
            </a:extLst>
          </p:cNvPr>
          <p:cNvSpPr txBox="1"/>
          <p:nvPr/>
        </p:nvSpPr>
        <p:spPr>
          <a:xfrm>
            <a:off x="347297" y="325737"/>
            <a:ext cx="2090637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900" dirty="0">
                <a:solidFill>
                  <a:prstClr val="black"/>
                </a:solidFill>
                <a:latin typeface="Meiryo UI"/>
                <a:ea typeface="Meiryo UI"/>
              </a:rPr>
              <a:t>プログラム終了後●年後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の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のビジョン</a:t>
            </a:r>
            <a:r>
              <a:rPr lang="ja-JP" altLang="en-US" sz="900" dirty="0">
                <a:solidFill>
                  <a:prstClr val="black"/>
                </a:solidFill>
                <a:latin typeface="Meiryo UI"/>
                <a:ea typeface="Meiryo UI"/>
              </a:rPr>
              <a:t>（●は</a:t>
            </a:r>
            <a:r>
              <a:rPr lang="en-US" altLang="ja-JP" sz="900" dirty="0">
                <a:solidFill>
                  <a:prstClr val="black"/>
                </a:solidFill>
                <a:latin typeface="Meiryo UI"/>
                <a:ea typeface="Meiryo UI"/>
              </a:rPr>
              <a:t>PF</a:t>
            </a:r>
            <a:r>
              <a:rPr lang="ja-JP" altLang="en-US" sz="900" dirty="0">
                <a:solidFill>
                  <a:prstClr val="black"/>
                </a:solidFill>
                <a:latin typeface="Meiryo UI"/>
                <a:ea typeface="Meiryo UI"/>
              </a:rPr>
              <a:t>で設定）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algn="ctr">
              <a:defRPr/>
            </a:pPr>
            <a:r>
              <a:rPr kumimoji="1" lang="en-US" altLang="ja-JP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※</a:t>
            </a:r>
            <a:r>
              <a:rPr kumimoji="1" lang="ja-JP" altLang="en-US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以下の記載項目は設定を必須とする。</a:t>
            </a:r>
            <a:endParaRPr kumimoji="1" lang="en-US" altLang="ja-JP" sz="9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3C7908E-3946-C8D7-8D1E-B23F9AE76CB2}"/>
              </a:ext>
            </a:extLst>
          </p:cNvPr>
          <p:cNvSpPr/>
          <p:nvPr/>
        </p:nvSpPr>
        <p:spPr>
          <a:xfrm>
            <a:off x="452803" y="848126"/>
            <a:ext cx="1624773" cy="54256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t"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の特色・強みを活かしたビジョン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SU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の外部資金調達額（</a:t>
            </a: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VC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・事業会社等からの出資、国・自治体等の補助金等）</a:t>
            </a: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÷JST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からの委託費（直接経費＋間接経費）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運営に資する外部資金獲得額（自治体・産業界・設立した</a:t>
            </a: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SU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からの寄附等）</a:t>
            </a:r>
            <a:r>
              <a:rPr kumimoji="1" lang="en-US" altLang="ja-JP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÷JST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からの委託費（直接経費＋間接経費）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B063A60-A3A7-F208-788A-7FDE57A15284}"/>
              </a:ext>
            </a:extLst>
          </p:cNvPr>
          <p:cNvSpPr/>
          <p:nvPr/>
        </p:nvSpPr>
        <p:spPr>
          <a:xfrm>
            <a:off x="2273112" y="836758"/>
            <a:ext cx="2708650" cy="54533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t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</a:t>
            </a:r>
            <a:r>
              <a:rPr kumimoji="1" lang="en-US" altLang="ja-JP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で創出した</a:t>
            </a:r>
            <a:r>
              <a:rPr kumimoji="1" lang="en-US" altLang="ja-JP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SU</a:t>
            </a:r>
            <a:r>
              <a:rPr kumimoji="1" lang="ja-JP" altLang="en-US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の質・</a:t>
            </a:r>
            <a:r>
              <a:rPr lang="ja-JP" altLang="en-US" sz="900" u="sng" dirty="0">
                <a:solidFill>
                  <a:prstClr val="black"/>
                </a:solidFill>
                <a:latin typeface="Meiryo UI"/>
                <a:ea typeface="Meiryo UI"/>
              </a:rPr>
              <a:t>量に関する指標</a:t>
            </a:r>
            <a:endParaRPr kumimoji="1" lang="en-US" altLang="ja-JP" sz="9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：</a:t>
            </a:r>
            <a:r>
              <a:rPr kumimoji="1" lang="en-US" altLang="ja-JP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SU</a:t>
            </a:r>
            <a:r>
              <a:rPr kumimoji="1" lang="ja-JP" altLang="en-US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の外部資金調達額（</a:t>
            </a:r>
            <a:r>
              <a:rPr kumimoji="1" lang="en-US" altLang="ja-JP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VC</a:t>
            </a:r>
            <a:r>
              <a:rPr kumimoji="1" lang="ja-JP" altLang="en-US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・事業会社等からの出</a:t>
            </a:r>
            <a:endParaRPr kumimoji="1" lang="en-US" altLang="ja-JP" sz="9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900" dirty="0">
                <a:solidFill>
                  <a:prstClr val="black"/>
                </a:solidFill>
                <a:latin typeface="Meiryo UI"/>
                <a:ea typeface="Meiryo UI"/>
              </a:rPr>
              <a:t>　</a:t>
            </a:r>
            <a:r>
              <a:rPr kumimoji="1" lang="ja-JP" altLang="en-US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資、国・自治体等の補助金等）</a:t>
            </a:r>
            <a:endParaRPr kumimoji="1" lang="en-US" altLang="ja-JP" sz="9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：</a:t>
            </a:r>
            <a:r>
              <a:rPr kumimoji="1" lang="en-US" altLang="ja-JP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SU</a:t>
            </a:r>
            <a:r>
              <a:rPr kumimoji="1" lang="ja-JP" altLang="en-US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創出数</a:t>
            </a:r>
            <a:endParaRPr kumimoji="1" lang="en-US" altLang="ja-JP" sz="9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</a:t>
            </a:r>
            <a:r>
              <a:rPr kumimoji="1" lang="en-US" altLang="ja-JP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での起業の活性化状況に関する目標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SU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創出プログラム</a:t>
            </a:r>
            <a:r>
              <a:rPr lang="ja-JP" altLang="en-US" sz="900" dirty="0">
                <a:solidFill>
                  <a:prstClr val="black"/>
                </a:solidFill>
                <a:latin typeface="Meiryo UI"/>
                <a:ea typeface="Meiryo UI"/>
              </a:rPr>
              <a:t>への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応募数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SU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を創出した大学等数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・起業</a:t>
            </a:r>
            <a:r>
              <a:rPr lang="ja-JP" altLang="en-US" sz="900" u="sng" dirty="0">
                <a:solidFill>
                  <a:prstClr val="black"/>
                </a:solidFill>
                <a:latin typeface="Meiryo UI"/>
                <a:ea typeface="Meiryo UI"/>
              </a:rPr>
              <a:t>に適した</a:t>
            </a:r>
            <a:r>
              <a:rPr kumimoji="1" lang="ja-JP" altLang="en-US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環境構築・ネットワーク形成</a:t>
            </a:r>
            <a:r>
              <a:rPr lang="ja-JP" altLang="en-US" sz="900" u="sng" dirty="0">
                <a:solidFill>
                  <a:prstClr val="black"/>
                </a:solidFill>
                <a:latin typeface="Meiryo UI"/>
                <a:ea typeface="Meiryo UI"/>
              </a:rPr>
              <a:t>に関する目標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内の機関間で連携して実施する活動数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：各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がアクセスできる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VC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の数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：施設・設備等の活用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：自治体・地銀等との連携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：他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と連携して実施する活動数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900" dirty="0">
                <a:solidFill>
                  <a:prstClr val="black"/>
                </a:solidFill>
                <a:latin typeface="Meiryo UI"/>
                <a:ea typeface="Meiryo UI"/>
              </a:rPr>
              <a:t>　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（地域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の</a:t>
            </a:r>
            <a:r>
              <a:rPr lang="ja-JP" altLang="en-US" sz="900" dirty="0">
                <a:solidFill>
                  <a:prstClr val="black"/>
                </a:solidFill>
                <a:latin typeface="Meiryo UI"/>
                <a:ea typeface="Meiryo UI"/>
              </a:rPr>
              <a:t>みで必須）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</a:t>
            </a:r>
            <a:r>
              <a:rPr kumimoji="1" lang="en-US" altLang="ja-JP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の基盤・体制強化</a:t>
            </a:r>
            <a:r>
              <a:rPr lang="ja-JP" altLang="en-US" sz="900" u="sng" dirty="0">
                <a:solidFill>
                  <a:prstClr val="black"/>
                </a:solidFill>
                <a:latin typeface="Meiryo UI"/>
                <a:ea typeface="Meiryo UI"/>
              </a:rPr>
              <a:t>に関する目標</a:t>
            </a:r>
            <a:endParaRPr kumimoji="1" lang="en-US" altLang="ja-JP" sz="9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92075" marR="0" lvl="0" indent="-92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の起業支援人材数</a:t>
            </a:r>
            <a:r>
              <a:rPr lang="ja-JP" altLang="en-US" sz="900" dirty="0">
                <a:solidFill>
                  <a:prstClr val="black"/>
                </a:solidFill>
                <a:latin typeface="Meiryo UI"/>
                <a:ea typeface="Meiryo UI"/>
              </a:rPr>
              <a:t>（</a:t>
            </a:r>
            <a:r>
              <a:rPr lang="en-US" altLang="ja-JP" sz="900" dirty="0">
                <a:solidFill>
                  <a:prstClr val="black"/>
                </a:solidFill>
                <a:latin typeface="Meiryo UI"/>
                <a:ea typeface="Meiryo UI"/>
              </a:rPr>
              <a:t>R9</a:t>
            </a:r>
            <a:r>
              <a:rPr lang="ja-JP" altLang="en-US" sz="900" dirty="0">
                <a:solidFill>
                  <a:prstClr val="black"/>
                </a:solidFill>
                <a:latin typeface="Meiryo UI"/>
                <a:ea typeface="Meiryo UI"/>
              </a:rPr>
              <a:t>末時点）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：アクセス可能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な経営者候補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人材数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・国際展開に向けたネットワーク構築等</a:t>
            </a:r>
            <a:r>
              <a:rPr lang="ja-JP" altLang="en-US" sz="900" u="sng" dirty="0">
                <a:solidFill>
                  <a:prstClr val="black"/>
                </a:solidFill>
                <a:latin typeface="Meiryo UI"/>
                <a:ea typeface="Meiryo UI"/>
              </a:rPr>
              <a:t>に関する目標</a:t>
            </a:r>
            <a:endParaRPr kumimoji="1" lang="en-US" altLang="ja-JP" sz="9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>
              <a:defRPr/>
            </a:pPr>
            <a:r>
              <a:rPr kumimoji="1" lang="ja-JP" altLang="en-US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：海外機関との連携活動数</a:t>
            </a:r>
            <a:endParaRPr kumimoji="1" lang="en-US" altLang="ja-JP" sz="9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>
              <a:defRPr/>
            </a:pPr>
            <a:r>
              <a:rPr kumimoji="1" lang="ja-JP" altLang="en-US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　　（拠点都市</a:t>
            </a:r>
            <a:r>
              <a:rPr kumimoji="1" lang="en-US" altLang="ja-JP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のみで必須）</a:t>
            </a:r>
            <a:endParaRPr kumimoji="1" lang="en-US" altLang="ja-JP" sz="9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>
              <a:defRPr/>
            </a:pPr>
            <a:r>
              <a:rPr kumimoji="1" lang="ja-JP" altLang="en-US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：</a:t>
            </a:r>
            <a:r>
              <a:rPr lang="en-US" altLang="ja-JP" sz="900" dirty="0">
                <a:solidFill>
                  <a:prstClr val="black"/>
                </a:solidFill>
                <a:latin typeface="Meiryo UI"/>
                <a:ea typeface="Meiryo UI"/>
              </a:rPr>
              <a:t>PF</a:t>
            </a:r>
            <a:r>
              <a:rPr lang="ja-JP" altLang="en-US" sz="900" dirty="0">
                <a:solidFill>
                  <a:prstClr val="black"/>
                </a:solidFill>
                <a:latin typeface="Meiryo UI"/>
                <a:ea typeface="Meiryo UI"/>
              </a:rPr>
              <a:t>の協力のもと、海外機関と国際展開を見据えた</a:t>
            </a:r>
            <a:endParaRPr lang="en-US" altLang="ja-JP" sz="900" dirty="0">
              <a:solidFill>
                <a:prstClr val="black"/>
              </a:solidFill>
              <a:latin typeface="Meiryo UI"/>
              <a:ea typeface="Meiryo UI"/>
            </a:endParaRPr>
          </a:p>
          <a:p>
            <a:pPr>
              <a:defRPr/>
            </a:pPr>
            <a:r>
              <a:rPr kumimoji="1" lang="ja-JP" altLang="en-US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　 商談を行った個別案件数</a:t>
            </a:r>
            <a:endParaRPr kumimoji="1" lang="en-US" altLang="ja-JP" sz="9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>
              <a:defRPr/>
            </a:pPr>
            <a:r>
              <a:rPr lang="ja-JP" altLang="en-US" sz="900" dirty="0">
                <a:solidFill>
                  <a:prstClr val="black"/>
                </a:solidFill>
                <a:latin typeface="Meiryo UI"/>
                <a:ea typeface="Meiryo UI"/>
              </a:rPr>
              <a:t>　　</a:t>
            </a:r>
            <a:r>
              <a:rPr kumimoji="1" lang="ja-JP" altLang="en-US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（拠点都市</a:t>
            </a:r>
            <a:r>
              <a:rPr kumimoji="1" lang="en-US" altLang="ja-JP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9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のみで必須）</a:t>
            </a:r>
            <a:endParaRPr kumimoji="1" lang="en-US" altLang="ja-JP" sz="9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・持続可能な体制や仕組み</a:t>
            </a:r>
            <a:r>
              <a:rPr lang="ja-JP" altLang="en-US" sz="900" u="sng" dirty="0">
                <a:solidFill>
                  <a:prstClr val="black"/>
                </a:solidFill>
                <a:latin typeface="Meiryo UI"/>
                <a:ea typeface="Meiryo UI"/>
              </a:rPr>
              <a:t>に関する目標</a:t>
            </a:r>
            <a:endParaRPr kumimoji="1" lang="ja-JP" altLang="en-US" sz="9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の資金循環の仕組みに参画している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内機関数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に資金提供する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内外の機関数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900" dirty="0">
                <a:solidFill>
                  <a:prstClr val="black"/>
                </a:solidFill>
                <a:latin typeface="Meiryo UI"/>
                <a:ea typeface="Meiryo UI"/>
              </a:rPr>
              <a:t>：</a:t>
            </a:r>
            <a:r>
              <a:rPr lang="en-US" altLang="ja-JP" sz="900" dirty="0">
                <a:solidFill>
                  <a:prstClr val="black"/>
                </a:solidFill>
                <a:latin typeface="Meiryo UI"/>
                <a:ea typeface="Meiryo UI"/>
              </a:rPr>
              <a:t>PF</a:t>
            </a:r>
            <a:r>
              <a:rPr lang="ja-JP" altLang="en-US" sz="900" dirty="0">
                <a:solidFill>
                  <a:prstClr val="black"/>
                </a:solidFill>
                <a:latin typeface="Meiryo UI"/>
                <a:ea typeface="Meiryo UI"/>
              </a:rPr>
              <a:t>運営に資する外部資金獲得額</a:t>
            </a:r>
            <a:endParaRPr lang="en-US" altLang="ja-JP" sz="900" dirty="0">
              <a:solidFill>
                <a:prstClr val="black"/>
              </a:solidFill>
              <a:latin typeface="Meiryo UI"/>
              <a:ea typeface="Meiryo UI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900" dirty="0">
                <a:solidFill>
                  <a:prstClr val="black"/>
                </a:solidFill>
                <a:latin typeface="Meiryo UI"/>
                <a:ea typeface="Meiryo UI"/>
              </a:rPr>
              <a:t> </a:t>
            </a:r>
            <a:r>
              <a:rPr lang="ja-JP" altLang="en-US" sz="900" dirty="0">
                <a:solidFill>
                  <a:prstClr val="black"/>
                </a:solidFill>
                <a:latin typeface="Meiryo UI"/>
                <a:ea typeface="Meiryo UI"/>
              </a:rPr>
              <a:t>（自治体・産業界・設立した</a:t>
            </a:r>
            <a:r>
              <a:rPr lang="en-US" altLang="ja-JP" sz="900" dirty="0">
                <a:solidFill>
                  <a:prstClr val="black"/>
                </a:solidFill>
                <a:latin typeface="Meiryo UI"/>
                <a:ea typeface="Meiryo UI"/>
              </a:rPr>
              <a:t>SU</a:t>
            </a:r>
            <a:r>
              <a:rPr lang="ja-JP" altLang="en-US" sz="900" dirty="0">
                <a:solidFill>
                  <a:prstClr val="black"/>
                </a:solidFill>
                <a:latin typeface="Meiryo UI"/>
                <a:ea typeface="Meiryo UI"/>
              </a:rPr>
              <a:t>からの寄附等）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88900" marR="0" lvl="0" indent="-88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C49F028-18EA-18C0-17EB-28D94FBBEF17}"/>
              </a:ext>
            </a:extLst>
          </p:cNvPr>
          <p:cNvSpPr txBox="1"/>
          <p:nvPr/>
        </p:nvSpPr>
        <p:spPr>
          <a:xfrm>
            <a:off x="2583438" y="325737"/>
            <a:ext cx="2090637" cy="5078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900" dirty="0">
                <a:solidFill>
                  <a:prstClr val="black"/>
                </a:solidFill>
                <a:latin typeface="Meiryo UI"/>
                <a:ea typeface="Meiryo UI"/>
              </a:rPr>
              <a:t>R9</a:t>
            </a:r>
            <a:r>
              <a:rPr lang="ja-JP" altLang="en-US" sz="900" dirty="0">
                <a:solidFill>
                  <a:prstClr val="black"/>
                </a:solidFill>
                <a:latin typeface="Meiryo UI"/>
                <a:ea typeface="Meiryo UI"/>
              </a:rPr>
              <a:t>年度末時点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の目標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※</a:t>
            </a:r>
            <a:r>
              <a:rPr kumimoji="1" lang="ja-JP" altLang="en-US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以下の記載項目は設定を必須とする。</a:t>
            </a:r>
            <a:endParaRPr kumimoji="1" lang="en-US" altLang="ja-JP" sz="9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必須項目以外も適宜、設定すること。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D5E364A-59B6-14EB-A9DE-528EE39B7868}"/>
              </a:ext>
            </a:extLst>
          </p:cNvPr>
          <p:cNvSpPr/>
          <p:nvPr/>
        </p:nvSpPr>
        <p:spPr>
          <a:xfrm>
            <a:off x="5120254" y="852054"/>
            <a:ext cx="4742884" cy="24461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SU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創出プログラムに関わる実施内容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SU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創出プログラムの構築・運営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・経営者候補人材供給機能の構築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900" dirty="0">
              <a:solidFill>
                <a:prstClr val="black"/>
              </a:solidFill>
              <a:latin typeface="Meiryo UI"/>
              <a:ea typeface="Meiryo UI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900" dirty="0">
              <a:solidFill>
                <a:prstClr val="black"/>
              </a:solidFill>
              <a:latin typeface="Meiryo UI"/>
              <a:ea typeface="Meiryo UI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7707BBE6-18A9-8E49-F3B9-0884DD89A0D0}"/>
              </a:ext>
            </a:extLst>
          </p:cNvPr>
          <p:cNvSpPr/>
          <p:nvPr/>
        </p:nvSpPr>
        <p:spPr>
          <a:xfrm>
            <a:off x="5127588" y="3357717"/>
            <a:ext cx="4712114" cy="292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t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900" b="1" dirty="0">
              <a:solidFill>
                <a:prstClr val="black"/>
              </a:solidFill>
              <a:latin typeface="Meiryo UI"/>
              <a:ea typeface="Meiryo UI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SU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エコシステムの構築に向けた環境</a:t>
            </a:r>
            <a:r>
              <a:rPr lang="ja-JP" altLang="en-US" sz="900" b="1" dirty="0">
                <a:solidFill>
                  <a:prstClr val="black"/>
                </a:solidFill>
                <a:latin typeface="Meiryo UI"/>
                <a:ea typeface="Meiryo UI"/>
              </a:rPr>
              <a:t>整備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に関わる実施内容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・プラットフォームの規模拡大　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・プラットフォーム内外での連携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・国際展開機能の強化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の持続可能な運営に向けた仕組みの検討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・起業に向けた大学等のルール・規程等の整備　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・施設・設備等の活用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　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4A7F9E2-F3C8-7119-A47B-00BEA2CBE696}"/>
              </a:ext>
            </a:extLst>
          </p:cNvPr>
          <p:cNvSpPr txBox="1"/>
          <p:nvPr/>
        </p:nvSpPr>
        <p:spPr>
          <a:xfrm>
            <a:off x="6155337" y="416036"/>
            <a:ext cx="317831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PF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における</a:t>
            </a:r>
            <a:r>
              <a:rPr lang="ja-JP" altLang="en-US" sz="900" dirty="0">
                <a:solidFill>
                  <a:prstClr val="black"/>
                </a:solidFill>
                <a:latin typeface="Meiryo UI"/>
                <a:ea typeface="Meiryo UI"/>
              </a:rPr>
              <a:t>実施内容、および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指標（例）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指標については、以下の例を参考に、適宜設定すること。</a:t>
            </a:r>
          </a:p>
        </p:txBody>
      </p:sp>
      <p:sp>
        <p:nvSpPr>
          <p:cNvPr id="38" name="矢印: 右 37">
            <a:extLst>
              <a:ext uri="{FF2B5EF4-FFF2-40B4-BE49-F238E27FC236}">
                <a16:creationId xmlns:a16="http://schemas.microsoft.com/office/drawing/2014/main" id="{ABECDA18-DFDC-3456-1200-CC1C5022685D}"/>
              </a:ext>
            </a:extLst>
          </p:cNvPr>
          <p:cNvSpPr/>
          <p:nvPr/>
        </p:nvSpPr>
        <p:spPr>
          <a:xfrm rot="10800000">
            <a:off x="4973363" y="1509097"/>
            <a:ext cx="168046" cy="824059"/>
          </a:xfrm>
          <a:prstGeom prst="rightArrow">
            <a:avLst>
              <a:gd name="adj1" fmla="val 50000"/>
              <a:gd name="adj2" fmla="val 43561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39" name="矢印: 右 38">
            <a:extLst>
              <a:ext uri="{FF2B5EF4-FFF2-40B4-BE49-F238E27FC236}">
                <a16:creationId xmlns:a16="http://schemas.microsoft.com/office/drawing/2014/main" id="{8CD11246-CDD1-5449-B9B2-09D36F69EE63}"/>
              </a:ext>
            </a:extLst>
          </p:cNvPr>
          <p:cNvSpPr/>
          <p:nvPr/>
        </p:nvSpPr>
        <p:spPr>
          <a:xfrm rot="10800000">
            <a:off x="4931586" y="4304218"/>
            <a:ext cx="177012" cy="824059"/>
          </a:xfrm>
          <a:prstGeom prst="rightArrow">
            <a:avLst>
              <a:gd name="adj1" fmla="val 50000"/>
              <a:gd name="adj2" fmla="val 43561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9DD9240-BE0F-E41C-9305-FA8B14F4EC28}"/>
              </a:ext>
            </a:extLst>
          </p:cNvPr>
          <p:cNvSpPr txBox="1"/>
          <p:nvPr/>
        </p:nvSpPr>
        <p:spPr>
          <a:xfrm>
            <a:off x="3228586" y="6297573"/>
            <a:ext cx="4866794" cy="5078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【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留意事項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】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ビジョン、目標については、本公募プログラム</a:t>
            </a:r>
            <a:r>
              <a:rPr lang="ja-JP" altLang="en-US" sz="900" dirty="0">
                <a:solidFill>
                  <a:srgbClr val="FF0000"/>
                </a:solidFill>
                <a:latin typeface="Meiryo UI"/>
                <a:ea typeface="Meiryo UI"/>
              </a:rPr>
              <a:t>の支援によって得られる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成果について記載すること。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（本公募プログラム</a:t>
            </a:r>
            <a:r>
              <a:rPr lang="ja-JP" altLang="en-US" sz="900" dirty="0">
                <a:solidFill>
                  <a:srgbClr val="FF0000"/>
                </a:solidFill>
                <a:latin typeface="Meiryo UI"/>
                <a:ea typeface="Meiryo UI"/>
              </a:rPr>
              <a:t>の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支援によって得られる成果でない場合は記載しないこと。</a:t>
            </a:r>
            <a:r>
              <a:rPr lang="ja-JP" altLang="en-US" sz="900" dirty="0">
                <a:solidFill>
                  <a:srgbClr val="FF0000"/>
                </a:solidFill>
                <a:latin typeface="Meiryo UI"/>
                <a:ea typeface="Meiryo UI"/>
              </a:rPr>
              <a:t>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9808A536-24DD-DC02-7CC0-0117FB6B6FEE}"/>
              </a:ext>
            </a:extLst>
          </p:cNvPr>
          <p:cNvSpPr/>
          <p:nvPr/>
        </p:nvSpPr>
        <p:spPr>
          <a:xfrm>
            <a:off x="7371292" y="944715"/>
            <a:ext cx="2386521" cy="226000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t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SU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創出プログラム</a:t>
            </a:r>
            <a:r>
              <a:rPr lang="ja-JP" altLang="en-US" sz="900" b="1" dirty="0">
                <a:solidFill>
                  <a:prstClr val="black"/>
                </a:solidFill>
                <a:latin typeface="Meiryo UI"/>
                <a:ea typeface="Meiryo UI"/>
              </a:rPr>
              <a:t>の実施内容に関わる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指標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(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例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・プレインキュベーション活動数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・事業化推進機関数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・マイルストンの質担保に係る指標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（審査時のマイルストン設定の評点等）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・案件発掘数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・知財戦略支援数、単独出願特許数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5C2CF7A-B433-85D2-C98B-35C0F73BDF88}"/>
              </a:ext>
            </a:extLst>
          </p:cNvPr>
          <p:cNvSpPr/>
          <p:nvPr/>
        </p:nvSpPr>
        <p:spPr>
          <a:xfrm>
            <a:off x="7371292" y="3508397"/>
            <a:ext cx="2401730" cy="2224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SU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エコシステムの構築に向けた環境</a:t>
            </a:r>
            <a:r>
              <a:rPr lang="ja-JP" altLang="en-US" sz="900" b="1" dirty="0">
                <a:solidFill>
                  <a:prstClr val="black"/>
                </a:solidFill>
                <a:latin typeface="Meiryo UI"/>
                <a:ea typeface="Meiryo UI"/>
              </a:rPr>
              <a:t>整備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の</a:t>
            </a:r>
            <a:r>
              <a:rPr lang="ja-JP" altLang="en-US" sz="900" b="1" dirty="0">
                <a:solidFill>
                  <a:prstClr val="black"/>
                </a:solidFill>
                <a:latin typeface="Meiryo UI"/>
                <a:ea typeface="Meiryo UI"/>
              </a:rPr>
              <a:t>実施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内容に関わる指標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(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例</a:t>
            </a: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・参画共同機関数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・参画に向けた外部機関との相談件数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・意見交換の場・ネットワークイベント等の実施数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・人材交流数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・各種支援や必要なインフラの提供件数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・参画機関が持つ大学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VC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等のファンド規模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・案件発掘担当者の数・案件発掘を行う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　大学等数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・メンターの数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・知財戦略構築部門の担当者数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10" name="矢印: 右 9">
            <a:extLst>
              <a:ext uri="{FF2B5EF4-FFF2-40B4-BE49-F238E27FC236}">
                <a16:creationId xmlns:a16="http://schemas.microsoft.com/office/drawing/2014/main" id="{62BF15F9-70DE-C066-8B92-09DCECCD8B7C}"/>
              </a:ext>
            </a:extLst>
          </p:cNvPr>
          <p:cNvSpPr/>
          <p:nvPr/>
        </p:nvSpPr>
        <p:spPr>
          <a:xfrm rot="10800000">
            <a:off x="2096568" y="2471824"/>
            <a:ext cx="176544" cy="1771781"/>
          </a:xfrm>
          <a:prstGeom prst="rightArrow">
            <a:avLst>
              <a:gd name="adj1" fmla="val 50000"/>
              <a:gd name="adj2" fmla="val 4356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9299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kumimoji="1" dirty="0" smtClean="0">
            <a:latin typeface="+mn-ea"/>
            <a:ea typeface="+mn-e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3_Office テーマ">
  <a:themeElements>
    <a:clrScheme name="ユーザー定義 3">
      <a:dk1>
        <a:srgbClr val="000000"/>
      </a:dk1>
      <a:lt1>
        <a:sysClr val="window" lastClr="FFFFFF"/>
      </a:lt1>
      <a:dk2>
        <a:srgbClr val="024FA1"/>
      </a:dk2>
      <a:lt2>
        <a:srgbClr val="FF501E"/>
      </a:lt2>
      <a:accent1>
        <a:srgbClr val="4BB5C5"/>
      </a:accent1>
      <a:accent2>
        <a:srgbClr val="801C49"/>
      </a:accent2>
      <a:accent3>
        <a:srgbClr val="FED232"/>
      </a:accent3>
      <a:accent4>
        <a:srgbClr val="007437"/>
      </a:accent4>
      <a:accent5>
        <a:srgbClr val="CDECF1"/>
      </a:accent5>
      <a:accent6>
        <a:srgbClr val="D8BFCD"/>
      </a:accent6>
      <a:hlink>
        <a:srgbClr val="002750"/>
      </a:hlink>
      <a:folHlink>
        <a:srgbClr val="002750"/>
      </a:folHlink>
    </a:clrScheme>
    <a:fontScheme name="文科省template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A6DBE2">
            <a:alpha val="50196"/>
          </a:srgbClr>
        </a:solidFill>
        <a:ln w="9525">
          <a:noFill/>
        </a:ln>
      </a:spPr>
      <a:bodyPr wrap="square" rtlCol="0" anchor="t">
        <a:spAutoFit/>
      </a:bodyPr>
      <a:lstStyle>
        <a:defPPr algn="ctr">
          <a:defRPr kumimoji="1" sz="1100" dirty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spDef>
    <a:txDef>
      <a:spPr>
        <a:noFill/>
      </a:spPr>
      <a:bodyPr wrap="square">
        <a:spAutoFit/>
      </a:bodyPr>
      <a:lstStyle>
        <a:defPPr algn="l">
          <a:defRPr kumimoji="1" sz="1600" b="1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テーマ">
  <a:themeElements>
    <a:clrScheme name="ユーザー定義 3">
      <a:dk1>
        <a:srgbClr val="000000"/>
      </a:dk1>
      <a:lt1>
        <a:sysClr val="window" lastClr="FFFFFF"/>
      </a:lt1>
      <a:dk2>
        <a:srgbClr val="024FA1"/>
      </a:dk2>
      <a:lt2>
        <a:srgbClr val="FF501E"/>
      </a:lt2>
      <a:accent1>
        <a:srgbClr val="4BB5C5"/>
      </a:accent1>
      <a:accent2>
        <a:srgbClr val="801C49"/>
      </a:accent2>
      <a:accent3>
        <a:srgbClr val="FED232"/>
      </a:accent3>
      <a:accent4>
        <a:srgbClr val="007437"/>
      </a:accent4>
      <a:accent5>
        <a:srgbClr val="CDECF1"/>
      </a:accent5>
      <a:accent6>
        <a:srgbClr val="D8BFCD"/>
      </a:accent6>
      <a:hlink>
        <a:srgbClr val="002750"/>
      </a:hlink>
      <a:folHlink>
        <a:srgbClr val="002750"/>
      </a:folHlink>
    </a:clrScheme>
    <a:fontScheme name="文科省template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A6DBE2">
            <a:alpha val="50196"/>
          </a:srgbClr>
        </a:solidFill>
        <a:ln w="9525">
          <a:noFill/>
        </a:ln>
      </a:spPr>
      <a:bodyPr wrap="square" rtlCol="0" anchor="t">
        <a:spAutoFit/>
      </a:bodyPr>
      <a:lstStyle>
        <a:defPPr algn="ctr">
          <a:defRPr kumimoji="1" sz="1100" dirty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spDef>
    <a:txDef>
      <a:spPr>
        <a:noFill/>
      </a:spPr>
      <a:bodyPr wrap="square">
        <a:spAutoFit/>
      </a:bodyPr>
      <a:lstStyle>
        <a:defPPr algn="l">
          <a:defRPr kumimoji="1" sz="1600" b="1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729</Words>
  <Application>Microsoft Office PowerPoint</Application>
  <PresentationFormat>A4 210 x 297 mm</PresentationFormat>
  <Paragraphs>102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Meiryo UI</vt:lpstr>
      <vt:lpstr>Arial</vt:lpstr>
      <vt:lpstr>Calibri</vt:lpstr>
      <vt:lpstr>Office ​​テーマ</vt:lpstr>
      <vt:lpstr>3_Office テーマ</vt:lpstr>
      <vt:lpstr>4_Office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2023-08-25T02:55:31Z</dcterms:created>
  <dcterms:modified xsi:type="dcterms:W3CDTF">2023-08-25T02:56:00Z</dcterms:modified>
</cp:coreProperties>
</file>