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 showGuides="1"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B234571-FCA1-F1D9-4F22-66E93493752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/>
              <a:t>【機密性○】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580D619-C7A8-FBEE-0310-270B52F590D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13B9414-0506-D3B7-030B-B53D80536D4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86CF2B4-4E6E-DFDD-4C3A-22EC03BC728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B1CCD51-2F33-4751-B28D-B4619028F5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087545C-6C3F-5257-B26B-E2C4EBBACC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/>
              <a:t>【機密性○】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93989B5-15F1-F56A-2342-706DA357A49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9484F6A-3A71-6A17-D83B-24004325C15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757E589-56A4-A939-3D79-C34FFF75CE3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C56F0D6-5215-F83F-A9BC-2161A896E5F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8EA171CA-12C4-4801-5CF0-0EA8725735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006E4FF-C126-40E9-ADA8-B269EBFFD8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F61C3DD-5819-68D5-5A41-C686545014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>
                <a:ea typeface="ＭＳ Ｐゴシック" panose="020B0600070205080204" pitchFamily="50" charset="-128"/>
              </a:rPr>
              <a:t>【機密性○】</a:t>
            </a:r>
          </a:p>
        </p:txBody>
      </p:sp>
      <p:sp>
        <p:nvSpPr>
          <p:cNvPr id="5123" name="Rectangle 7">
            <a:extLst>
              <a:ext uri="{FF2B5EF4-FFF2-40B4-BE49-F238E27FC236}">
                <a16:creationId xmlns:a16="http://schemas.microsoft.com/office/drawing/2014/main" id="{BBE938A3-7A76-CA1D-AC70-C06263D2E6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8AEDE41-8DB7-4E61-BBE9-65A0AB78F4B2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19F319D4-2343-648B-8B46-730980BFB3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5" name="Rectangle 3">
            <a:extLst>
              <a:ext uri="{FF2B5EF4-FFF2-40B4-BE49-F238E27FC236}">
                <a16:creationId xmlns:a16="http://schemas.microsoft.com/office/drawing/2014/main" id="{2D5FF9A6-A60B-D815-ADDC-56BBC8412A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908CE1-5858-0715-2761-AA240B836E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31658C1-27CD-4FDA-B85F-D47D24A529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26808F-825C-6BA4-914A-F48428FDDA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9255E-4C1E-449B-B7C2-C1E5FF0F33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184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6130F53-8DD0-58FD-689B-6A8475DB3E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3FF7853-7C39-F7C1-73BB-CC75AC23E0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BBD8F7-DC99-5889-F220-C60497D36E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CCF40-3D73-470C-A588-2FF1726CD3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116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333375"/>
            <a:ext cx="2057400" cy="579278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19800" cy="579278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EE0835-8B6E-5570-0373-F9BF373E8C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F515C5-1C8F-836B-3920-41C4F24E4C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EDD76F9-117A-AC99-7AE8-0BF6C68888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80988-BE89-488F-B5BC-2029268407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2877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E32B522-0C36-4168-8F02-5DACB2B773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E2DD35-B43C-D83C-E64A-2409489768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0B00272-F371-7F15-D91B-E44D3D2EC8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FEF83-19CC-43C2-8369-29005FF697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735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74C71EE-1332-F2AF-F33F-12217B4617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4B654D-E646-256F-628F-1287783F84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A43C88-2894-F339-E721-33A05CEF43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1159-F049-4044-87B3-BAFFB4D2A8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86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C0C500-5A7B-A16D-55C8-D5083FCF70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C1B4FF-BD4A-381B-6099-18168D9014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C0DC4A-DE6F-2877-1832-2143F77230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181A9-0B65-4300-AC30-A117CB3FFC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79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BFCB64-206F-D036-57C9-428CE74127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D44E7FB-71B3-697B-D7FC-F0BCDCD884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5DDECD2-F297-CA02-3E29-FF6B702C1C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91C82-C090-489C-93B7-0D245F4F64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151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D20B77C-E4E0-3DA0-CEDA-C869D743D0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3499407-2A37-1655-C08F-C0630365A0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7CCC486-4CF8-7231-55CD-824C43CDF2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4FFA8-87F1-42A3-817F-4FAFE0D738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826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8FF877D-38DE-8CE6-5C36-CBAA15D8AD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3E39E1F-0DC1-4A61-268E-EB08BE5D62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0571E1E-F72B-EA6A-7A57-F27AED301F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02AA5-D343-4892-8AAF-7B8F60A512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460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FDEE23-BAB1-BAC6-4B77-29E164EB23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917AFF-4ADB-2420-FC69-03B073FB32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E3EE5D-E9BE-2827-9AA0-980B2284E5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8A6C3-CBC4-47EB-92B7-F1AC15E5FC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686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2CA8A7-14E0-1EE7-ECDA-F4676A3F1F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0D92F1-2F33-151C-B675-E931F81F0A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8FDC97-7876-837B-6972-FFB2A7C6F6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8E823-5AE6-4AE6-B2FA-0E1E9AB5B2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237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743F68F-4A1F-3657-BA2D-C2DE1969AC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3375"/>
            <a:ext cx="8229600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BB77217-6929-4EE5-FFF8-3E67D42713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B71B8FF-C94A-343F-A82D-ABF531599A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20F52C7-C9E5-F29A-E5DD-5B4CA82ABB2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E704DB4-B1B6-61D4-3509-3FC327435D6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875932E-E146-4094-9C6F-12301417C9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1" name="Text Box 8">
            <a:extLst>
              <a:ext uri="{FF2B5EF4-FFF2-40B4-BE49-F238E27FC236}">
                <a16:creationId xmlns:a16="http://schemas.microsoft.com/office/drawing/2014/main" id="{BEDDD322-2CAB-E8D8-2457-7A0FA4E5B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7800"/>
            <a:ext cx="215900" cy="3667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ja-JP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E0D31C-3BE9-FD5C-6540-7961ABCF3A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46088" y="911225"/>
            <a:ext cx="8280400" cy="2019300"/>
          </a:xfrm>
        </p:spPr>
        <p:txBody>
          <a:bodyPr/>
          <a:lstStyle/>
          <a:p>
            <a:pPr eaLnBrk="1" hangingPunct="1"/>
            <a:r>
              <a:rPr lang="ja-JP" altLang="en-US" sz="2400" dirty="0"/>
              <a:t>大学発新産業創出基金事業</a:t>
            </a:r>
            <a:br>
              <a:rPr lang="ja-JP" altLang="en-US" sz="2400" dirty="0"/>
            </a:br>
            <a:r>
              <a:rPr lang="ja-JP" altLang="en-US" sz="2400" dirty="0"/>
              <a:t>（</a:t>
            </a:r>
            <a:r>
              <a:rPr lang="en-US" altLang="ja-JP" sz="2400" dirty="0"/>
              <a:t> 2023</a:t>
            </a:r>
            <a:r>
              <a:rPr lang="ja-JP" altLang="en-US" sz="2400" dirty="0"/>
              <a:t>年度 プロジェクト推進型　起業実証支援）</a:t>
            </a:r>
            <a:br>
              <a:rPr lang="ja-JP" altLang="en-US" sz="2400" dirty="0"/>
            </a:br>
            <a:r>
              <a:rPr lang="ja-JP" altLang="en-US" sz="2400" dirty="0"/>
              <a:t>ヒアリング審査に係るプレゼンテーション資料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226F707-9623-348C-7F3F-3374483DFBB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68313" y="5013325"/>
            <a:ext cx="4608512" cy="13668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400"/>
              <a:t>（事業プロモーターユニット名）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400"/>
              <a:t>（説明者（事業プロモーター）氏名）</a:t>
            </a:r>
          </a:p>
        </p:txBody>
      </p:sp>
      <p:sp>
        <p:nvSpPr>
          <p:cNvPr id="4100" name="AutoShape 7">
            <a:extLst>
              <a:ext uri="{FF2B5EF4-FFF2-40B4-BE49-F238E27FC236}">
                <a16:creationId xmlns:a16="http://schemas.microsoft.com/office/drawing/2014/main" id="{2D1E47D4-6F06-FD26-406F-13FEBB0AEC47}"/>
              </a:ext>
            </a:extLst>
          </p:cNvPr>
          <p:cNvSpPr>
            <a:spLocks/>
          </p:cNvSpPr>
          <p:nvPr/>
        </p:nvSpPr>
        <p:spPr bwMode="auto">
          <a:xfrm>
            <a:off x="6732588" y="4359275"/>
            <a:ext cx="1758950" cy="615950"/>
          </a:xfrm>
          <a:prstGeom prst="borderCallout1">
            <a:avLst>
              <a:gd name="adj1" fmla="val 55426"/>
              <a:gd name="adj2" fmla="val 99620"/>
              <a:gd name="adj3" fmla="val 341667"/>
              <a:gd name="adj4" fmla="val 119005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右下に通しページの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記載（表紙除く）を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お願いします。</a:t>
            </a:r>
          </a:p>
        </p:txBody>
      </p:sp>
      <p:sp>
        <p:nvSpPr>
          <p:cNvPr id="4101" name="Rectangle 9">
            <a:extLst>
              <a:ext uri="{FF2B5EF4-FFF2-40B4-BE49-F238E27FC236}">
                <a16:creationId xmlns:a16="http://schemas.microsoft.com/office/drawing/2014/main" id="{8A02687B-2D74-FB51-6A4A-E85334D3C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5013325"/>
            <a:ext cx="3097212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ja-JP" altLang="en-US" sz="2400"/>
              <a:t>（研究開発機関名）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ja-JP" altLang="en-US" sz="2400"/>
              <a:t>（研究代表者氏名）</a:t>
            </a:r>
          </a:p>
        </p:txBody>
      </p:sp>
      <p:sp>
        <p:nvSpPr>
          <p:cNvPr id="4102" name="Rectangle 10">
            <a:extLst>
              <a:ext uri="{FF2B5EF4-FFF2-40B4-BE49-F238E27FC236}">
                <a16:creationId xmlns:a16="http://schemas.microsoft.com/office/drawing/2014/main" id="{8D990B46-8C88-AFED-C6AE-9B88349F5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457575"/>
            <a:ext cx="43211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ja-JP" altLang="en-US" sz="2400"/>
              <a:t>「（申請プロジェクト名称）」</a:t>
            </a:r>
          </a:p>
        </p:txBody>
      </p:sp>
      <p:sp>
        <p:nvSpPr>
          <p:cNvPr id="4103" name="テキスト ボックス 1">
            <a:extLst>
              <a:ext uri="{FF2B5EF4-FFF2-40B4-BE49-F238E27FC236}">
                <a16:creationId xmlns:a16="http://schemas.microsoft.com/office/drawing/2014/main" id="{AE12BC5F-4EF4-59FF-A5FC-96E1ED5BA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260350"/>
            <a:ext cx="1346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600">
                <a:latin typeface="Meiryo UI" panose="020B0604030504040204" pitchFamily="50" charset="-128"/>
                <a:ea typeface="Meiryo UI" panose="020B0604030504040204" pitchFamily="50" charset="-128"/>
              </a:rPr>
              <a:t>2-4</a:t>
            </a:r>
            <a:endParaRPr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72</Words>
  <Application>Microsoft Office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Arial</vt:lpstr>
      <vt:lpstr>blank</vt:lpstr>
      <vt:lpstr>大学発新産業創出基金事業 （ 2023年度 プロジェクト推進型　起業実証支援） ヒアリング審査に係るプレゼンテーション資料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2023-03-24T11:20:13Z</dcterms:created>
  <dcterms:modified xsi:type="dcterms:W3CDTF">2023-03-24T11:20:19Z</dcterms:modified>
</cp:coreProperties>
</file>