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8B954"/>
    <a:srgbClr val="7189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4" d="100"/>
          <a:sy n="64" d="100"/>
        </p:scale>
        <p:origin x="1332" y="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43E9-F8C9-427C-8B72-2692FD49345C}" type="datetimeFigureOut">
              <a:rPr kumimoji="1" lang="ja-JP" altLang="en-US" smtClean="0"/>
              <a:t>2018/4/11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F0880-AEAD-4F5F-BCF6-5D7664743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1400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43E9-F8C9-427C-8B72-2692FD49345C}" type="datetimeFigureOut">
              <a:rPr kumimoji="1" lang="ja-JP" altLang="en-US" smtClean="0"/>
              <a:t>2018/4/11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F0880-AEAD-4F5F-BCF6-5D7664743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6682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4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4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43E9-F8C9-427C-8B72-2692FD49345C}" type="datetimeFigureOut">
              <a:rPr kumimoji="1" lang="ja-JP" altLang="en-US" smtClean="0"/>
              <a:t>2018/4/11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F0880-AEAD-4F5F-BCF6-5D7664743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6349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43E9-F8C9-427C-8B72-2692FD49345C}" type="datetimeFigureOut">
              <a:rPr kumimoji="1" lang="ja-JP" altLang="en-US" smtClean="0"/>
              <a:t>2018/4/11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F0880-AEAD-4F5F-BCF6-5D7664743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5877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43E9-F8C9-427C-8B72-2692FD49345C}" type="datetimeFigureOut">
              <a:rPr kumimoji="1" lang="ja-JP" altLang="en-US" smtClean="0"/>
              <a:t>2018/4/11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F0880-AEAD-4F5F-BCF6-5D7664743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77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43E9-F8C9-427C-8B72-2692FD49345C}" type="datetimeFigureOut">
              <a:rPr kumimoji="1" lang="ja-JP" altLang="en-US" smtClean="0"/>
              <a:t>2018/4/11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F0880-AEAD-4F5F-BCF6-5D7664743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062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43E9-F8C9-427C-8B72-2692FD49345C}" type="datetimeFigureOut">
              <a:rPr kumimoji="1" lang="ja-JP" altLang="en-US" smtClean="0"/>
              <a:t>2018/4/11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F0880-AEAD-4F5F-BCF6-5D7664743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4745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43E9-F8C9-427C-8B72-2692FD49345C}" type="datetimeFigureOut">
              <a:rPr kumimoji="1" lang="ja-JP" altLang="en-US" smtClean="0"/>
              <a:t>2018/4/11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F0880-AEAD-4F5F-BCF6-5D7664743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0373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43E9-F8C9-427C-8B72-2692FD49345C}" type="datetimeFigureOut">
              <a:rPr kumimoji="1" lang="ja-JP" altLang="en-US" smtClean="0"/>
              <a:t>2018/4/11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F0880-AEAD-4F5F-BCF6-5D7664743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9809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1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51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43E9-F8C9-427C-8B72-2692FD49345C}" type="datetimeFigureOut">
              <a:rPr kumimoji="1" lang="ja-JP" altLang="en-US" smtClean="0"/>
              <a:t>2018/4/11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F0880-AEAD-4F5F-BCF6-5D7664743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319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43E9-F8C9-427C-8B72-2692FD49345C}" type="datetimeFigureOut">
              <a:rPr kumimoji="1" lang="ja-JP" altLang="en-US" smtClean="0"/>
              <a:t>2018/4/11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F0880-AEAD-4F5F-BCF6-5D7664743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438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943E9-F8C9-427C-8B72-2692FD49345C}" type="datetimeFigureOut">
              <a:rPr kumimoji="1" lang="ja-JP" altLang="en-US" smtClean="0"/>
              <a:t>2018/4/11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F0880-AEAD-4F5F-BCF6-5D7664743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5062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角丸四角形 26"/>
          <p:cNvSpPr/>
          <p:nvPr/>
        </p:nvSpPr>
        <p:spPr>
          <a:xfrm>
            <a:off x="200472" y="540984"/>
            <a:ext cx="4104456" cy="6128375"/>
          </a:xfrm>
          <a:prstGeom prst="roundRect">
            <a:avLst>
              <a:gd name="adj" fmla="val 4065"/>
            </a:avLst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角丸四角形 1"/>
          <p:cNvSpPr/>
          <p:nvPr/>
        </p:nvSpPr>
        <p:spPr>
          <a:xfrm>
            <a:off x="272480" y="2540933"/>
            <a:ext cx="3888432" cy="4056419"/>
          </a:xfrm>
          <a:prstGeom prst="roundRect">
            <a:avLst>
              <a:gd name="adj" fmla="val 3019"/>
            </a:avLst>
          </a:prstGeom>
          <a:solidFill>
            <a:schemeClr val="bg1"/>
          </a:solidFill>
          <a:ln>
            <a:prstDash val="dash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endParaRPr lang="ja-JP" altLang="en-US" sz="110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4703559" y="829016"/>
            <a:ext cx="4896544" cy="5480304"/>
          </a:xfrm>
          <a:prstGeom prst="roundRect">
            <a:avLst>
              <a:gd name="adj" fmla="val 4065"/>
            </a:avLst>
          </a:prstGeom>
          <a:solidFill>
            <a:schemeClr val="bg1"/>
          </a:solidFill>
          <a:ln w="28575"/>
          <a:effectLst>
            <a:outerShdw blurRad="50800" dist="2032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44488" y="719118"/>
            <a:ext cx="38164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競争領域へと発展させるための目標</a:t>
            </a:r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44488" y="980728"/>
            <a:ext cx="3744416" cy="140225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○○年頃○○における○○のための○○を実現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これにより○○に貢献し、新たな△△を創出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（箇条書き）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6256" y="2779826"/>
            <a:ext cx="3548633" cy="4331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キーテクノロジー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：○△□□□□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96256" y="3429000"/>
            <a:ext cx="3548633" cy="4331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キーテクノロジー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：○○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96256" y="4077072"/>
            <a:ext cx="3548633" cy="4331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キーテクノロジー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：○○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96256" y="4797152"/>
            <a:ext cx="3548633" cy="4331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キーテクノロジー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：○○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96256" y="5516130"/>
            <a:ext cx="3548633" cy="4331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キーテクノロジー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：○○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880993" y="1233625"/>
            <a:ext cx="4572728" cy="53919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☆☆☆による革新的な○○技術の創出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916775" y="2348880"/>
            <a:ext cx="4572729" cy="433150"/>
          </a:xfrm>
          <a:prstGeom prst="rect">
            <a:avLst/>
          </a:prstGeom>
          <a:ln>
            <a:solidFill>
              <a:srgbClr val="98B954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研究開発課題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48544" y="404664"/>
            <a:ext cx="2664296" cy="272642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algn="ctr">
              <a:defRPr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社会実装を目指す新たな価値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673080" y="692696"/>
            <a:ext cx="3024336" cy="272642"/>
          </a:xfrm>
          <a:prstGeom prst="rect">
            <a:avLst/>
          </a:prstGeom>
          <a:solidFill>
            <a:srgbClr val="71893F"/>
          </a:solidFill>
          <a:ln w="28575">
            <a:solidFill>
              <a:srgbClr val="71893F"/>
            </a:solidFill>
          </a:ln>
          <a:effectLst>
            <a:outerShdw blurRad="50800" dist="2032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研究領域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916775" y="3104688"/>
            <a:ext cx="4572729" cy="43315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研究開発課題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916775" y="3861048"/>
            <a:ext cx="4572729" cy="43315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研究開発課題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916775" y="4653136"/>
            <a:ext cx="4570063" cy="43315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研究開発課題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880992" y="1003787"/>
            <a:ext cx="28083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研究領域名称：</a:t>
            </a:r>
          </a:p>
        </p:txBody>
      </p:sp>
      <p:cxnSp>
        <p:nvCxnSpPr>
          <p:cNvPr id="29" name="直線コネクタ 28"/>
          <p:cNvCxnSpPr>
            <a:stCxn id="19" idx="1"/>
            <a:endCxn id="5" idx="3"/>
          </p:cNvCxnSpPr>
          <p:nvPr/>
        </p:nvCxnSpPr>
        <p:spPr>
          <a:xfrm flipH="1">
            <a:off x="3944889" y="2565455"/>
            <a:ext cx="971886" cy="430946"/>
          </a:xfrm>
          <a:prstGeom prst="line">
            <a:avLst/>
          </a:prstGeom>
          <a:ln w="28575">
            <a:solidFill>
              <a:srgbClr val="98B9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>
            <a:stCxn id="22" idx="1"/>
            <a:endCxn id="12" idx="3"/>
          </p:cNvCxnSpPr>
          <p:nvPr/>
        </p:nvCxnSpPr>
        <p:spPr>
          <a:xfrm flipH="1">
            <a:off x="3944889" y="3321263"/>
            <a:ext cx="971886" cy="324312"/>
          </a:xfrm>
          <a:prstGeom prst="line">
            <a:avLst/>
          </a:prstGeom>
          <a:ln w="28575">
            <a:solidFill>
              <a:srgbClr val="98B9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>
            <a:stCxn id="13" idx="3"/>
            <a:endCxn id="23" idx="1"/>
          </p:cNvCxnSpPr>
          <p:nvPr/>
        </p:nvCxnSpPr>
        <p:spPr>
          <a:xfrm flipV="1">
            <a:off x="3944889" y="4077623"/>
            <a:ext cx="971886" cy="216024"/>
          </a:xfrm>
          <a:prstGeom prst="line">
            <a:avLst/>
          </a:prstGeom>
          <a:ln w="28575">
            <a:solidFill>
              <a:srgbClr val="98B9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>
            <a:stCxn id="14" idx="3"/>
            <a:endCxn id="24" idx="1"/>
          </p:cNvCxnSpPr>
          <p:nvPr/>
        </p:nvCxnSpPr>
        <p:spPr>
          <a:xfrm flipV="1">
            <a:off x="3944889" y="4869711"/>
            <a:ext cx="971886" cy="144016"/>
          </a:xfrm>
          <a:prstGeom prst="line">
            <a:avLst/>
          </a:prstGeom>
          <a:ln w="28575">
            <a:solidFill>
              <a:srgbClr val="98B9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4808984" y="6381328"/>
            <a:ext cx="2157575" cy="288032"/>
          </a:xfrm>
          <a:prstGeom prst="rect">
            <a:avLst/>
          </a:prstGeom>
          <a:solidFill>
            <a:schemeClr val="bg1"/>
          </a:solidFill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他の事業・プロジェクトと連携</a:t>
            </a:r>
          </a:p>
        </p:txBody>
      </p:sp>
      <p:cxnSp>
        <p:nvCxnSpPr>
          <p:cNvPr id="41" name="直線コネクタ 40"/>
          <p:cNvCxnSpPr>
            <a:stCxn id="15" idx="3"/>
            <a:endCxn id="37" idx="1"/>
          </p:cNvCxnSpPr>
          <p:nvPr/>
        </p:nvCxnSpPr>
        <p:spPr>
          <a:xfrm>
            <a:off x="3944889" y="5732705"/>
            <a:ext cx="864095" cy="79263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5242899" y="1799238"/>
            <a:ext cx="41764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（領域統括：氏氏　</a:t>
            </a:r>
            <a:r>
              <a:rPr kumimoji="1" lang="ja-JP" altLang="en-US" sz="1100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名名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○○大学　○研究科　教授）</a:t>
            </a: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736976" y="2094712"/>
            <a:ext cx="21575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ctr">
              <a:defRPr sz="11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algn="l"/>
            <a:r>
              <a:rPr lang="ja-JP" altLang="en-US" sz="1000" b="1" dirty="0"/>
              <a:t>（研究開発課題）</a:t>
            </a: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4953000" y="2828966"/>
            <a:ext cx="4462365" cy="209546"/>
          </a:xfrm>
          <a:prstGeom prst="bracketPair">
            <a:avLst/>
          </a:prstGeom>
          <a:noFill/>
          <a:ln>
            <a:solidFill>
              <a:schemeClr val="tx1"/>
            </a:solidFill>
          </a:ln>
        </p:spPr>
        <p:txBody>
          <a:bodyPr wrap="square" tIns="0" bIns="0" rtlCol="0" anchor="ctr" anchorCtr="0">
            <a:no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○○大学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AA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（株）、（株）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BB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4953000" y="4341685"/>
            <a:ext cx="4466362" cy="275723"/>
          </a:xfrm>
          <a:prstGeom prst="bracketPair">
            <a:avLst/>
          </a:prstGeom>
          <a:noFill/>
          <a:ln>
            <a:solidFill>
              <a:schemeClr val="tx1"/>
            </a:solidFill>
          </a:ln>
        </p:spPr>
        <p:txBody>
          <a:bodyPr wrap="square" tIns="0" bIns="0" rtlCol="0" anchor="ctr" anchorCtr="0">
            <a:noAutofit/>
          </a:bodyPr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△△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大学、□□研究所、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DD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（株）、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EE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（株）、（株）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CC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0" y="2851"/>
            <a:ext cx="990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研究領域構成図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幹事機関：</a:t>
            </a:r>
            <a:r>
              <a:rPr kumimoji="1" lang="ja-JP" altLang="en-US" sz="1200" b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○○大学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4916775" y="5445224"/>
            <a:ext cx="4570063" cy="43315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研究開発課題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</a:t>
            </a:r>
          </a:p>
        </p:txBody>
      </p:sp>
      <p:cxnSp>
        <p:nvCxnSpPr>
          <p:cNvPr id="67" name="直線コネクタ 66"/>
          <p:cNvCxnSpPr>
            <a:stCxn id="22" idx="1"/>
            <a:endCxn id="5" idx="3"/>
          </p:cNvCxnSpPr>
          <p:nvPr/>
        </p:nvCxnSpPr>
        <p:spPr>
          <a:xfrm flipH="1" flipV="1">
            <a:off x="3944889" y="2996401"/>
            <a:ext cx="971886" cy="324862"/>
          </a:xfrm>
          <a:prstGeom prst="line">
            <a:avLst/>
          </a:prstGeom>
          <a:ln w="28575">
            <a:solidFill>
              <a:srgbClr val="98B9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テキスト ボックス 68"/>
          <p:cNvSpPr txBox="1"/>
          <p:nvPr/>
        </p:nvSpPr>
        <p:spPr>
          <a:xfrm>
            <a:off x="4953000" y="3573016"/>
            <a:ext cx="4462365" cy="235383"/>
          </a:xfrm>
          <a:prstGeom prst="bracketPair">
            <a:avLst/>
          </a:prstGeom>
          <a:noFill/>
          <a:ln>
            <a:solidFill>
              <a:schemeClr val="tx1"/>
            </a:solidFill>
          </a:ln>
        </p:spPr>
        <p:txBody>
          <a:bodyPr wrap="square" tIns="0" bIns="0" rtlCol="0" anchor="ctr" anchorCtr="0">
            <a:no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○○大学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AA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（株）、（株）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CC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4953000" y="5085184"/>
            <a:ext cx="4466362" cy="312003"/>
          </a:xfrm>
          <a:prstGeom prst="bracketPair">
            <a:avLst/>
          </a:prstGeom>
          <a:noFill/>
          <a:ln>
            <a:solidFill>
              <a:schemeClr val="tx1"/>
            </a:solidFill>
          </a:ln>
        </p:spPr>
        <p:txBody>
          <a:bodyPr wrap="square" tIns="0" bIns="0" rtlCol="0" anchor="ctr" anchorCtr="0">
            <a:no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○○大学、△△大学、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（株）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BB</a:t>
            </a:r>
            <a:r>
              <a:rPr lang="ja-JP" altLang="en-US" sz="1000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EE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（株）、（株）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CC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4951134" y="5925309"/>
            <a:ext cx="4466362" cy="312003"/>
          </a:xfrm>
          <a:prstGeom prst="bracketPair">
            <a:avLst/>
          </a:prstGeom>
          <a:noFill/>
          <a:ln>
            <a:solidFill>
              <a:schemeClr val="tx1"/>
            </a:solidFill>
          </a:ln>
        </p:spPr>
        <p:txBody>
          <a:bodyPr wrap="square" tIns="0" bIns="0" rtlCol="0" anchor="ctr" anchorCtr="0">
            <a:noAutofit/>
          </a:bodyPr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□□研究所、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AA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（株）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6" name="直線コネクタ 35"/>
          <p:cNvCxnSpPr>
            <a:stCxn id="15" idx="3"/>
            <a:endCxn id="65" idx="1"/>
          </p:cNvCxnSpPr>
          <p:nvPr/>
        </p:nvCxnSpPr>
        <p:spPr>
          <a:xfrm flipV="1">
            <a:off x="3944889" y="5661799"/>
            <a:ext cx="971886" cy="70906"/>
          </a:xfrm>
          <a:prstGeom prst="line">
            <a:avLst/>
          </a:prstGeom>
          <a:ln w="28575">
            <a:solidFill>
              <a:srgbClr val="98B9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140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テキスト ボックス 27"/>
          <p:cNvSpPr txBox="1"/>
          <p:nvPr/>
        </p:nvSpPr>
        <p:spPr>
          <a:xfrm>
            <a:off x="239123" y="823625"/>
            <a:ext cx="9361040" cy="5851083"/>
          </a:xfrm>
          <a:prstGeom prst="roundRect">
            <a:avLst>
              <a:gd name="adj" fmla="val 3881"/>
            </a:avLst>
          </a:prstGeom>
          <a:solidFill>
            <a:schemeClr val="bg1"/>
          </a:solidFill>
          <a:ln w="1905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48680" y="1804520"/>
            <a:ext cx="2673226" cy="4288776"/>
          </a:xfrm>
          <a:prstGeom prst="roundRect">
            <a:avLst>
              <a:gd name="adj" fmla="val 6236"/>
            </a:avLst>
          </a:prstGeom>
          <a:solidFill>
            <a:schemeClr val="bg1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大学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2851"/>
            <a:ext cx="990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共創コンソーシアム体制図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kumimoji="1" lang="ja-JP" altLang="en-US" sz="1200" b="1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52599" y="476672"/>
            <a:ext cx="7200801" cy="851297"/>
          </a:xfrm>
          <a:prstGeom prst="roundRect">
            <a:avLst/>
          </a:prstGeom>
          <a:ln w="1905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☆☆☆による革新的な○○技術の創出</a:t>
            </a:r>
            <a:endParaRPr kumimoji="1"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☆☆○○共創コンソーシアム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領域統括：氏氏　</a:t>
            </a:r>
            <a:r>
              <a:rPr kumimoji="1" lang="ja-JP" altLang="en-US" sz="1200" b="1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名名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大学）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98798" y="1488306"/>
            <a:ext cx="100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幹事機関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650175" y="1608695"/>
            <a:ext cx="100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大学等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693424" y="4060773"/>
            <a:ext cx="100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民間企業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681220" y="1899595"/>
            <a:ext cx="2673226" cy="978783"/>
          </a:xfrm>
          <a:prstGeom prst="roundRect">
            <a:avLst>
              <a:gd name="adj" fmla="val 6236"/>
            </a:avLst>
          </a:prstGeom>
          <a:solidFill>
            <a:schemeClr val="bg1"/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大学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370255" y="2143916"/>
            <a:ext cx="1407451" cy="664012"/>
          </a:xfrm>
          <a:prstGeom prst="roundRect">
            <a:avLst/>
          </a:prstGeom>
          <a:noFill/>
          <a:ln>
            <a:solidFill>
              <a:srgbClr val="0033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○○学部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氏名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・研究開発責任者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681192" y="2951944"/>
            <a:ext cx="2673226" cy="969654"/>
          </a:xfrm>
          <a:prstGeom prst="roundRect">
            <a:avLst>
              <a:gd name="adj" fmla="val 6236"/>
            </a:avLst>
          </a:prstGeom>
          <a:solidFill>
            <a:schemeClr val="bg1"/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研究所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392194" y="3213691"/>
            <a:ext cx="1302737" cy="664012"/>
          </a:xfrm>
          <a:prstGeom prst="roundRect">
            <a:avLst/>
          </a:prstGeom>
          <a:noFill/>
          <a:ln>
            <a:solidFill>
              <a:srgbClr val="0033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○○部門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氏名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・研究開発責任者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693424" y="4342708"/>
            <a:ext cx="2661022" cy="598460"/>
          </a:xfrm>
          <a:prstGeom prst="roundRect">
            <a:avLst>
              <a:gd name="adj" fmla="val 6236"/>
            </a:avLst>
          </a:prstGeom>
          <a:solidFill>
            <a:schemeClr val="bg1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（株）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AA</a:t>
            </a:r>
          </a:p>
          <a:p>
            <a:pPr algn="ctr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○○研究所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企業責任者名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693424" y="5013176"/>
            <a:ext cx="2661022" cy="691892"/>
          </a:xfrm>
          <a:prstGeom prst="roundRect">
            <a:avLst>
              <a:gd name="adj" fmla="val 6236"/>
            </a:avLst>
          </a:prstGeom>
          <a:solidFill>
            <a:schemeClr val="bg1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（株）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BB</a:t>
            </a:r>
          </a:p>
          <a:p>
            <a:pPr algn="ctr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○○中央研究所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企業責任者名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693424" y="5777515"/>
            <a:ext cx="2660994" cy="603813"/>
          </a:xfrm>
          <a:prstGeom prst="roundRect">
            <a:avLst>
              <a:gd name="adj" fmla="val 6236"/>
            </a:avLst>
          </a:prstGeom>
          <a:solidFill>
            <a:schemeClr val="bg1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CC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（株）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○○開発部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企業責任者名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54252" y="3809057"/>
            <a:ext cx="2272001" cy="638473"/>
          </a:xfrm>
          <a:prstGeom prst="roundRect">
            <a:avLst/>
          </a:prstGeom>
          <a:noFill/>
          <a:ln>
            <a:solidFill>
              <a:srgbClr val="0033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○○研究科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氏名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・研究開発課題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代表者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54253" y="4569510"/>
            <a:ext cx="2272000" cy="638473"/>
          </a:xfrm>
          <a:prstGeom prst="roundRect">
            <a:avLst/>
          </a:prstGeom>
          <a:noFill/>
          <a:ln>
            <a:solidFill>
              <a:srgbClr val="0033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○○センター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氏名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・研究開発課題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代表者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54253" y="5309700"/>
            <a:ext cx="2272000" cy="638473"/>
          </a:xfrm>
          <a:prstGeom prst="roundRect">
            <a:avLst/>
          </a:prstGeom>
          <a:noFill/>
          <a:ln>
            <a:solidFill>
              <a:srgbClr val="0033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○○センター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氏名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・研究開発課題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代表者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44331" y="2140683"/>
            <a:ext cx="2281923" cy="670105"/>
          </a:xfrm>
          <a:prstGeom prst="roundRect">
            <a:avLst>
              <a:gd name="adj" fmla="val 22723"/>
            </a:avLst>
          </a:prstGeom>
          <a:noFill/>
          <a:ln>
            <a:solidFill>
              <a:srgbClr val="00330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（プロジェクト担当組織）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○○連携本部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責任者　氏名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54253" y="2916609"/>
            <a:ext cx="2272000" cy="765873"/>
          </a:xfrm>
          <a:prstGeom prst="roundRect">
            <a:avLst>
              <a:gd name="adj" fmla="val 16480"/>
            </a:avLst>
          </a:prstGeom>
          <a:noFill/>
          <a:ln>
            <a:solidFill>
              <a:srgbClr val="00330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（協力組織）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URA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センター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主担当　氏名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・研究戦略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661102" y="3295649"/>
            <a:ext cx="2439781" cy="453518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知財戦略部門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リーダー名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668245" y="2575574"/>
            <a:ext cx="2425495" cy="488390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研究戦略部門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リーダー名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678664" y="3980852"/>
            <a:ext cx="2404657" cy="489493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人材育成部門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リーダー名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648708" y="1628800"/>
            <a:ext cx="2464569" cy="715089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○○協議会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・研究進捗管理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・機関代表者の参加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37160" y="349714"/>
            <a:ext cx="723275" cy="25391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（例示）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678664" y="4702030"/>
            <a:ext cx="2404657" cy="489493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○○部門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リーダー名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551491" y="6050962"/>
            <a:ext cx="2736304" cy="489493"/>
          </a:xfrm>
          <a:prstGeom prst="hexagon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○○共創会議</a:t>
            </a:r>
            <a:endParaRPr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・参画機関の情報共有・意見交換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吹き出し: 角を丸めた四角形 2">
            <a:extLst>
              <a:ext uri="{FF2B5EF4-FFF2-40B4-BE49-F238E27FC236}">
                <a16:creationId xmlns:a16="http://schemas.microsoft.com/office/drawing/2014/main" id="{554A0771-5C3F-4F01-AA9A-07518E5A678F}"/>
              </a:ext>
            </a:extLst>
          </p:cNvPr>
          <p:cNvSpPr/>
          <p:nvPr/>
        </p:nvSpPr>
        <p:spPr>
          <a:xfrm>
            <a:off x="10650777" y="1839358"/>
            <a:ext cx="1551014" cy="753869"/>
          </a:xfrm>
          <a:prstGeom prst="wedgeRoundRectCallout">
            <a:avLst>
              <a:gd name="adj1" fmla="val -94228"/>
              <a:gd name="adj2" fmla="val -24856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大学等の参画がない場合は削除してください。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4DB86700-28A1-4E3A-AA17-3C9DA304B1E3}"/>
              </a:ext>
            </a:extLst>
          </p:cNvPr>
          <p:cNvSpPr txBox="1"/>
          <p:nvPr/>
        </p:nvSpPr>
        <p:spPr>
          <a:xfrm>
            <a:off x="3551491" y="5427216"/>
            <a:ext cx="2736304" cy="489493"/>
          </a:xfrm>
          <a:prstGeom prst="hexagon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/>
          <a:p>
            <a:pPr algn="ctr"/>
            <a:r>
              <a:rPr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OI</a:t>
            </a: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機構との連携会議</a:t>
            </a:r>
            <a:endParaRPr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OI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機構との情報共有・意見交換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5571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  <a:ln>
          <a:solidFill>
            <a:srgbClr val="003300"/>
          </a:solidFill>
        </a:ln>
      </a:spPr>
      <a:bodyPr wrap="square" rtlCol="0">
        <a:spAutoFit/>
      </a:bodyPr>
      <a:lstStyle>
        <a:defPPr>
          <a:defRPr sz="1050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383</Words>
  <PresentationFormat>A4 210 x 297 mm</PresentationFormat>
  <Paragraphs>93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Wingdings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2016-02-19T10:59:34Z</cp:lastPrinted>
  <dcterms:created xsi:type="dcterms:W3CDTF">2016-02-04T11:28:46Z</dcterms:created>
  <dcterms:modified xsi:type="dcterms:W3CDTF">2018-04-11T10:00:41Z</dcterms:modified>
</cp:coreProperties>
</file>