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8" r:id="rId1"/>
  </p:sldMasterIdLst>
  <p:notesMasterIdLst>
    <p:notesMasterId r:id="rId3"/>
  </p:notesMasterIdLst>
  <p:handoutMasterIdLst>
    <p:handoutMasterId r:id="rId4"/>
  </p:handoutMasterIdLst>
  <p:sldIdLst>
    <p:sldId id="993" r:id="rId2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BFC"/>
    <a:srgbClr val="FFFF00"/>
    <a:srgbClr val="B2E0F0"/>
    <a:srgbClr val="63B6E1"/>
    <a:srgbClr val="E1E199"/>
    <a:srgbClr val="333399"/>
    <a:srgbClr val="FFFF99"/>
    <a:srgbClr val="CC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86322" autoAdjust="0"/>
  </p:normalViewPr>
  <p:slideViewPr>
    <p:cSldViewPr>
      <p:cViewPr varScale="1">
        <p:scale>
          <a:sx n="126" d="100"/>
          <a:sy n="126" d="100"/>
        </p:scale>
        <p:origin x="1134" y="168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216" y="-77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3E334A8B-5BD4-44C1-AC87-791C0B849B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A90910A3-33E2-4531-9736-521FA75A72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algn="r"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6" name="Rectangle 4">
            <a:extLst>
              <a:ext uri="{FF2B5EF4-FFF2-40B4-BE49-F238E27FC236}">
                <a16:creationId xmlns:a16="http://schemas.microsoft.com/office/drawing/2014/main" id="{FBF5184D-9CBC-42A1-B128-68C83DFC2AC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7" name="Rectangle 5">
            <a:extLst>
              <a:ext uri="{FF2B5EF4-FFF2-40B4-BE49-F238E27FC236}">
                <a16:creationId xmlns:a16="http://schemas.microsoft.com/office/drawing/2014/main" id="{B673436C-62BC-4F96-B0F7-7FE8D82035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fld id="{BB81CB25-F4DA-4879-A2F5-F54430DD8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5B41E0D-9008-4EF3-A8DC-1F658FA986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7D4CA77-891D-4CB4-8980-F5D427B587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algn="r"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D61EBB1-6E0A-4C0A-96BA-07ED5A60835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9138" y="747713"/>
            <a:ext cx="53832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6A17BCF3-21DC-4115-A6EC-6C5FB301AE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4400"/>
            <a:ext cx="54483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27253548-85C0-41B3-90A7-3E89BD7A88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63729680-16B4-42D6-9293-C3E95F4B0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/>
            </a:lvl1pPr>
          </a:lstStyle>
          <a:p>
            <a:fld id="{29864167-698C-481D-AB72-229AF77E324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ー 1">
            <a:extLst>
              <a:ext uri="{FF2B5EF4-FFF2-40B4-BE49-F238E27FC236}">
                <a16:creationId xmlns:a16="http://schemas.microsoft.com/office/drawing/2014/main" id="{15961A10-9049-4ADD-9D91-A8755D971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ー 2">
            <a:extLst>
              <a:ext uri="{FF2B5EF4-FFF2-40B4-BE49-F238E27FC236}">
                <a16:creationId xmlns:a16="http://schemas.microsoft.com/office/drawing/2014/main" id="{E643B191-5FE8-4DDC-AB6C-5299F34EC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6388" name="スライド番号プレースホルダー 3">
            <a:extLst>
              <a:ext uri="{FF2B5EF4-FFF2-40B4-BE49-F238E27FC236}">
                <a16:creationId xmlns:a16="http://schemas.microsoft.com/office/drawing/2014/main" id="{5DB5E26C-A520-4B5D-9E25-3F43F657D1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54063" indent="-287338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6363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30363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9708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542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114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686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58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D734AB3-D83D-4638-B83C-FA7E37586667}" type="slidenum">
              <a:rPr lang="ja-JP" altLang="en-US" sz="1300">
                <a:latin typeface="Calibri" panose="020F0502020204030204" pitchFamily="34" charset="0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 sz="130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082D04-8CBE-48F7-AE0C-7069FE5D2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6502CB-36CC-473C-ABDC-2C6DFFB7D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923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B12433-9A76-4ABB-AD14-C11A41A26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FBB32E-20AF-422F-948F-915F59589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2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3" y="274645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D2194D-BB68-4DA5-8DD4-C9976D65F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51D560-C959-4981-A211-4F782CC3B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09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DF470C-18F6-474E-A219-72836837D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2153CF-C0EE-4BE8-8693-BB6905DBF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90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0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2B2729-BCE6-44CE-A49C-AF0BD2AB0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841F81-AFB9-48AA-B2A0-8D6DFF373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158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03834-0506-445F-B5A3-4065EB367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4BE0B6-8A36-4457-8848-212EEB878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219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9764FB-504F-4827-8EF5-2D1C6CE24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2D002A-0F8D-4A5F-A375-835F98AAF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725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16B5A8-A2EC-4EEB-88E0-3D5A4A595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34DE42-94E5-432A-BB7D-0EA2D4385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29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67EB1C-7689-4B4E-A95B-DFCC9BD47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C87B89-F1BB-4DD4-A66F-51D46412A2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066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7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8E034A-40B2-4C4F-9B89-C64AACBA9C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D50574-7F4B-4F57-9081-0044F40B0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37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E4DF3F-8D6E-4EE3-B153-8E926D73A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37E9F3-0EAA-4A3D-851F-A4E53E3C0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71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D1B013-87CC-4109-80A5-9A7F7ECA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79A237-06A4-40ED-833C-50521CA38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36598F67-B0BC-4A06-B911-DF883EE07D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EAA9FB0-7BD6-474E-9603-0AA0933097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452FBB-0937-4E3F-913A-328B66CBF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00475" y="6484938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2B1FC59-16D7-426F-9FB3-D972290906A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8" r:id="rId1"/>
    <p:sldLayoutId id="2147484709" r:id="rId2"/>
    <p:sldLayoutId id="2147484710" r:id="rId3"/>
    <p:sldLayoutId id="2147484711" r:id="rId4"/>
    <p:sldLayoutId id="2147484712" r:id="rId5"/>
    <p:sldLayoutId id="2147484713" r:id="rId6"/>
    <p:sldLayoutId id="2147484714" r:id="rId7"/>
    <p:sldLayoutId id="2147484715" r:id="rId8"/>
    <p:sldLayoutId id="2147484716" r:id="rId9"/>
    <p:sldLayoutId id="2147484717" r:id="rId10"/>
    <p:sldLayoutId id="21474847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10">
            <a:extLst>
              <a:ext uri="{FF2B5EF4-FFF2-40B4-BE49-F238E27FC236}">
                <a16:creationId xmlns:a16="http://schemas.microsoft.com/office/drawing/2014/main" id="{324D7545-63AE-406D-9B06-B13580C9D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05564"/>
            <a:ext cx="9906000" cy="105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</a:t>
            </a:r>
            <a:r>
              <a:rPr lang="en-US" altLang="ja-JP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EIG CONCERT-Japan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「カーボンニュートラルな都市の実現に向けたソリューション」</a:t>
            </a:r>
            <a:r>
              <a:rPr lang="ja-JP" altLang="en-US" sz="1100" dirty="0">
                <a:latin typeface="+mn-ea"/>
                <a:ea typeface="+mn-ea"/>
              </a:rPr>
              <a:t>（非公開資料）</a:t>
            </a:r>
            <a:br>
              <a:rPr lang="en-US" altLang="ja-JP" sz="1400" dirty="0">
                <a:latin typeface="+mn-ea"/>
                <a:ea typeface="+mn-ea"/>
              </a:rPr>
            </a:br>
            <a:r>
              <a:rPr lang="en-US" altLang="ja-JP" sz="1400" b="1" kern="0" dirty="0">
                <a:latin typeface="+mn-ea"/>
              </a:rPr>
              <a:t>【</a:t>
            </a:r>
            <a:r>
              <a:rPr lang="ja-JP" altLang="en-US" sz="1400" b="1" kern="0" dirty="0">
                <a:latin typeface="+mn-ea"/>
              </a:rPr>
              <a:t>研究課題名</a:t>
            </a:r>
            <a:r>
              <a:rPr lang="en-US" altLang="ja-JP" sz="1400" b="1" kern="0" dirty="0">
                <a:latin typeface="+mn-ea"/>
              </a:rPr>
              <a:t>】 </a:t>
            </a:r>
            <a:r>
              <a:rPr lang="ja-JP" altLang="en-US" sz="1400" kern="0" dirty="0">
                <a:latin typeface="+mn-ea"/>
              </a:rPr>
              <a:t>「日本語の研究タイトル </a:t>
            </a:r>
            <a:r>
              <a:rPr lang="en-US" altLang="ja-JP" sz="1400" kern="0" dirty="0">
                <a:latin typeface="+mn-ea"/>
              </a:rPr>
              <a:t>(</a:t>
            </a:r>
            <a:r>
              <a:rPr lang="ja-JP" altLang="en-US" sz="1400" kern="0" dirty="0">
                <a:latin typeface="+mn-ea"/>
              </a:rPr>
              <a:t>略称／</a:t>
            </a:r>
            <a:r>
              <a:rPr lang="en-US" altLang="ja-JP" sz="1400" kern="0" dirty="0">
                <a:latin typeface="+mn-ea"/>
              </a:rPr>
              <a:t>Acronym) </a:t>
            </a:r>
            <a:r>
              <a:rPr lang="ja-JP" altLang="en-US" sz="1400" kern="0" dirty="0">
                <a:latin typeface="+mn-ea"/>
              </a:rPr>
              <a:t>」</a:t>
            </a:r>
            <a:endParaRPr lang="en-US" altLang="ja-JP" sz="1400" kern="0" dirty="0">
              <a:latin typeface="+mn-ea"/>
            </a:endParaRPr>
          </a:p>
        </p:txBody>
      </p:sp>
      <p:sp>
        <p:nvSpPr>
          <p:cNvPr id="38" name="サブタイトル 2">
            <a:extLst>
              <a:ext uri="{FF2B5EF4-FFF2-40B4-BE49-F238E27FC236}">
                <a16:creationId xmlns:a16="http://schemas.microsoft.com/office/drawing/2014/main" id="{2D3F8C89-A107-409C-9579-DD1E1C2776A6}"/>
              </a:ext>
            </a:extLst>
          </p:cNvPr>
          <p:cNvSpPr txBox="1">
            <a:spLocks/>
          </p:cNvSpPr>
          <p:nvPr/>
        </p:nvSpPr>
        <p:spPr>
          <a:xfrm>
            <a:off x="165100" y="951495"/>
            <a:ext cx="9559925" cy="164941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1363" indent="-284163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5813" indent="-22701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日本側研究代表者：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zh-CN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　所属</a:t>
            </a:r>
            <a:endParaRPr lang="en-US" altLang="zh-CN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コンソーシアムリーダーに下線を引いてください。参加国数が多い場合は＜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D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国＞、＜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…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と増やしてください。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提 案 概 要：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BBFC0BB-8E80-4223-9B06-2F61FBC00B39}"/>
              </a:ext>
            </a:extLst>
          </p:cNvPr>
          <p:cNvSpPr/>
          <p:nvPr/>
        </p:nvSpPr>
        <p:spPr>
          <a:xfrm>
            <a:off x="165100" y="3320876"/>
            <a:ext cx="5127625" cy="2628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8A2ADAC-0ED2-4B65-8B98-91A4D75FBD4C}"/>
              </a:ext>
            </a:extLst>
          </p:cNvPr>
          <p:cNvSpPr/>
          <p:nvPr/>
        </p:nvSpPr>
        <p:spPr>
          <a:xfrm>
            <a:off x="200025" y="6064076"/>
            <a:ext cx="5092700" cy="74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期待される展開：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9F193CB-4B8D-41FC-A8D0-C044BCBD3DFD}"/>
              </a:ext>
            </a:extLst>
          </p:cNvPr>
          <p:cNvSpPr/>
          <p:nvPr/>
        </p:nvSpPr>
        <p:spPr>
          <a:xfrm>
            <a:off x="3925888" y="3465338"/>
            <a:ext cx="1260475" cy="2376488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相乗効果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DCA3E261-7D90-407C-9E9C-2C560FFB326F}"/>
              </a:ext>
            </a:extLst>
          </p:cNvPr>
          <p:cNvSpPr/>
          <p:nvPr/>
        </p:nvSpPr>
        <p:spPr>
          <a:xfrm>
            <a:off x="236538" y="3465338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日本チーム：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5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日本側の分担内容を記載してください。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CEFE8B3-442F-41CD-A755-E2990E118A23}"/>
              </a:ext>
            </a:extLst>
          </p:cNvPr>
          <p:cNvSpPr/>
          <p:nvPr/>
        </p:nvSpPr>
        <p:spPr>
          <a:xfrm>
            <a:off x="165100" y="2665597"/>
            <a:ext cx="5127625" cy="610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背景：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6D5DE81F-B70A-426B-B00E-18DF58A5843F}"/>
              </a:ext>
            </a:extLst>
          </p:cNvPr>
          <p:cNvSpPr/>
          <p:nvPr/>
        </p:nvSpPr>
        <p:spPr>
          <a:xfrm>
            <a:off x="6465888" y="5351288"/>
            <a:ext cx="2686050" cy="257175"/>
          </a:xfrm>
          <a:prstGeom prst="rect">
            <a:avLst/>
          </a:prstGeom>
          <a:noFill/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図．＜図のタイトルを記載＞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78E4919-1A95-4771-99FB-E79E183715C6}"/>
              </a:ext>
            </a:extLst>
          </p:cNvPr>
          <p:cNvSpPr/>
          <p:nvPr/>
        </p:nvSpPr>
        <p:spPr>
          <a:xfrm>
            <a:off x="236538" y="4078113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771251-6C5F-4B76-8AB4-48463EFC72CD}"/>
              </a:ext>
            </a:extLst>
          </p:cNvPr>
          <p:cNvSpPr/>
          <p:nvPr/>
        </p:nvSpPr>
        <p:spPr>
          <a:xfrm>
            <a:off x="236538" y="4689301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CEA8A38-F627-4DD2-AC1A-47C42FFB3FFA}"/>
              </a:ext>
            </a:extLst>
          </p:cNvPr>
          <p:cNvSpPr/>
          <p:nvPr/>
        </p:nvSpPr>
        <p:spPr>
          <a:xfrm>
            <a:off x="236538" y="5302076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88F34C78-62EB-43EE-BBCC-B67EF502EB63}"/>
              </a:ext>
            </a:extLst>
          </p:cNvPr>
          <p:cNvSpPr/>
          <p:nvPr/>
        </p:nvSpPr>
        <p:spPr bwMode="auto">
          <a:xfrm>
            <a:off x="3657600" y="3824113"/>
            <a:ext cx="215900" cy="162083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ja-JP" altLang="en-US">
              <a:latin typeface="Arial" charset="0"/>
            </a:endParaRP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9BE83E05-9D29-43D9-BC04-CA098C9CB29C}"/>
              </a:ext>
            </a:extLst>
          </p:cNvPr>
          <p:cNvSpPr/>
          <p:nvPr/>
        </p:nvSpPr>
        <p:spPr>
          <a:xfrm>
            <a:off x="5976937" y="2994422"/>
            <a:ext cx="3175002" cy="2234778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defRPr/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提案内容がわかる図（複数可）を挿入ください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図の説明をご記入ください</a:t>
            </a:r>
            <a:endParaRPr lang="ja-JP" altLang="en-US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261C534-60CE-4C11-8E3F-8A713CDCE51F}"/>
              </a:ext>
            </a:extLst>
          </p:cNvPr>
          <p:cNvSpPr/>
          <p:nvPr/>
        </p:nvSpPr>
        <p:spPr>
          <a:xfrm>
            <a:off x="5554663" y="6202188"/>
            <a:ext cx="4170362" cy="5969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事務局コメント欄：記載不要　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6B1BCC-B62B-4844-AC30-60C9D053D980}"/>
              </a:ext>
            </a:extLst>
          </p:cNvPr>
          <p:cNvSpPr/>
          <p:nvPr/>
        </p:nvSpPr>
        <p:spPr>
          <a:xfrm>
            <a:off x="2728912" y="2338078"/>
            <a:ext cx="5464448" cy="550862"/>
          </a:xfrm>
          <a:prstGeom prst="rect">
            <a:avLst/>
          </a:prstGeom>
          <a:solidFill>
            <a:srgbClr val="F8FBFC">
              <a:alpha val="54118"/>
            </a:srgbClr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本様式は、ファイル名を「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CJ10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応募概要書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Acronym.pdf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」として、</a:t>
            </a:r>
            <a:endParaRPr lang="en-US" altLang="ja-JP" sz="14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e-rad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の参考資料の欄にアップロードしてください。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PACIFIC</Template>
  <TotalTime>0</TotalTime>
  <Words>351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2020-05-08T10:41:32Z</dcterms:created>
  <dcterms:modified xsi:type="dcterms:W3CDTF">2023-05-18T08:22:38Z</dcterms:modified>
</cp:coreProperties>
</file>