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16"/>
  </p:notesMasterIdLst>
  <p:sldIdLst>
    <p:sldId id="264" r:id="rId2"/>
    <p:sldId id="266" r:id="rId3"/>
    <p:sldId id="256" r:id="rId4"/>
    <p:sldId id="257" r:id="rId5"/>
    <p:sldId id="259" r:id="rId6"/>
    <p:sldId id="267" r:id="rId7"/>
    <p:sldId id="261" r:id="rId8"/>
    <p:sldId id="268" r:id="rId9"/>
    <p:sldId id="258" r:id="rId10"/>
    <p:sldId id="269" r:id="rId11"/>
    <p:sldId id="270" r:id="rId12"/>
    <p:sldId id="262" r:id="rId13"/>
    <p:sldId id="271" r:id="rId14"/>
    <p:sldId id="272" r:id="rId15"/>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6" d="100"/>
          <a:sy n="76"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19FAFD6C-4CC6-4C01-BB44-6C4AD8E4A9BE}" type="datetimeFigureOut">
              <a:rPr lang="ja-JP" altLang="en-US"/>
              <a:pPr>
                <a:defRPr/>
              </a:pPr>
              <a:t>2016/10/20</a:t>
            </a:fld>
            <a:endParaRPr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A356624B-5F8D-483C-81E0-A1F8CC4493DB}" type="slidenum">
              <a:rPr lang="ja-JP" altLang="en-US"/>
              <a:pPr>
                <a:defRPr/>
              </a:pPr>
              <a:t>‹#›</a:t>
            </a:fld>
            <a:endParaRPr lang="ja-JP" altLang="en-US"/>
          </a:p>
        </p:txBody>
      </p:sp>
    </p:spTree>
    <p:extLst>
      <p:ext uri="{BB962C8B-B14F-4D97-AF65-F5344CB8AC3E}">
        <p14:creationId xmlns:p14="http://schemas.microsoft.com/office/powerpoint/2010/main" val="9466151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8050" eaLnBrk="0" hangingPunct="0">
              <a:spcBef>
                <a:spcPct val="30000"/>
              </a:spcBef>
              <a:defRPr kumimoji="1" sz="1200">
                <a:solidFill>
                  <a:schemeClr val="tx1"/>
                </a:solidFill>
                <a:latin typeface="Calibri" pitchFamily="34" charset="0"/>
                <a:ea typeface="ＭＳ Ｐゴシック" charset="-128"/>
              </a:defRPr>
            </a:lvl1pPr>
            <a:lvl2pPr marL="684213" indent="-263525" defTabSz="908050" eaLnBrk="0" hangingPunct="0">
              <a:spcBef>
                <a:spcPct val="30000"/>
              </a:spcBef>
              <a:defRPr kumimoji="1" sz="1200">
                <a:solidFill>
                  <a:schemeClr val="tx1"/>
                </a:solidFill>
                <a:latin typeface="Calibri" pitchFamily="34" charset="0"/>
                <a:ea typeface="ＭＳ Ｐゴシック" charset="-128"/>
              </a:defRPr>
            </a:lvl2pPr>
            <a:lvl3pPr marL="1054100" indent="-209550" defTabSz="908050" eaLnBrk="0" hangingPunct="0">
              <a:spcBef>
                <a:spcPct val="30000"/>
              </a:spcBef>
              <a:defRPr kumimoji="1" sz="1200">
                <a:solidFill>
                  <a:schemeClr val="tx1"/>
                </a:solidFill>
                <a:latin typeface="Calibri" pitchFamily="34" charset="0"/>
                <a:ea typeface="ＭＳ Ｐゴシック" charset="-128"/>
              </a:defRPr>
            </a:lvl3pPr>
            <a:lvl4pPr marL="1474788" indent="-209550" defTabSz="908050" eaLnBrk="0" hangingPunct="0">
              <a:spcBef>
                <a:spcPct val="30000"/>
              </a:spcBef>
              <a:defRPr kumimoji="1" sz="1200">
                <a:solidFill>
                  <a:schemeClr val="tx1"/>
                </a:solidFill>
                <a:latin typeface="Calibri" pitchFamily="34" charset="0"/>
                <a:ea typeface="ＭＳ Ｐゴシック" charset="-128"/>
              </a:defRPr>
            </a:lvl4pPr>
            <a:lvl5pPr marL="1897063" indent="-209550" defTabSz="908050" eaLnBrk="0" hangingPunct="0">
              <a:spcBef>
                <a:spcPct val="30000"/>
              </a:spcBef>
              <a:defRPr kumimoji="1" sz="1200">
                <a:solidFill>
                  <a:schemeClr val="tx1"/>
                </a:solidFill>
                <a:latin typeface="Calibri" pitchFamily="34" charset="0"/>
                <a:ea typeface="ＭＳ Ｐゴシック" charset="-128"/>
              </a:defRPr>
            </a:lvl5pPr>
            <a:lvl6pPr marL="2354263" indent="-209550" defTabSz="908050"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811463" indent="-209550" defTabSz="908050"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268663" indent="-209550" defTabSz="908050"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725863" indent="-209550" defTabSz="908050"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fontAlgn="base" hangingPunct="1">
              <a:spcBef>
                <a:spcPct val="0"/>
              </a:spcBef>
              <a:spcAft>
                <a:spcPct val="0"/>
              </a:spcAft>
            </a:pPr>
            <a:fld id="{9B1E5AE0-BCC5-41D7-8D8F-F31046D2D238}" type="slidenum">
              <a:rPr kumimoji="0" lang="ja-JP" altLang="en-US" sz="1000" smtClean="0">
                <a:solidFill>
                  <a:srgbClr val="000000"/>
                </a:solidFill>
                <a:latin typeface="Helvetica" pitchFamily="34" charset="0"/>
              </a:rPr>
              <a:pPr eaLnBrk="1" fontAlgn="base" hangingPunct="1">
                <a:spcBef>
                  <a:spcPct val="0"/>
                </a:spcBef>
                <a:spcAft>
                  <a:spcPct val="0"/>
                </a:spcAft>
              </a:pPr>
              <a:t>1</a:t>
            </a:fld>
            <a:endParaRPr kumimoji="0" lang="en-US" altLang="ja-JP" sz="1000">
              <a:solidFill>
                <a:srgbClr val="000000"/>
              </a:solidFill>
              <a:latin typeface="Helvetica" pitchFamily="34" charset="0"/>
            </a:endParaRPr>
          </a:p>
        </p:txBody>
      </p:sp>
      <p:sp>
        <p:nvSpPr>
          <p:cNvPr id="133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ja-JP" altLang="en-US">
              <a:latin typeface="Helvetica"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434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2950" indent="-285750" eaLnBrk="0" hangingPunct="0">
              <a:spcBef>
                <a:spcPct val="30000"/>
              </a:spcBef>
              <a:defRPr kumimoji="1" sz="1200">
                <a:solidFill>
                  <a:schemeClr val="tx1"/>
                </a:solidFill>
                <a:latin typeface="Calibri" pitchFamily="34" charset="0"/>
                <a:ea typeface="ＭＳ Ｐゴシック" charset="-128"/>
              </a:defRPr>
            </a:lvl2pPr>
            <a:lvl3pPr marL="1143000" indent="-228600" eaLnBrk="0" hangingPunct="0">
              <a:spcBef>
                <a:spcPct val="30000"/>
              </a:spcBef>
              <a:defRPr kumimoji="1" sz="1200">
                <a:solidFill>
                  <a:schemeClr val="tx1"/>
                </a:solidFill>
                <a:latin typeface="Calibri" pitchFamily="34" charset="0"/>
                <a:ea typeface="ＭＳ Ｐゴシック" charset="-128"/>
              </a:defRPr>
            </a:lvl3pPr>
            <a:lvl4pPr marL="1600200" indent="-228600" eaLnBrk="0" hangingPunct="0">
              <a:spcBef>
                <a:spcPct val="30000"/>
              </a:spcBef>
              <a:defRPr kumimoji="1" sz="1200">
                <a:solidFill>
                  <a:schemeClr val="tx1"/>
                </a:solidFill>
                <a:latin typeface="Calibri" pitchFamily="34" charset="0"/>
                <a:ea typeface="ＭＳ Ｐゴシック" charset="-128"/>
              </a:defRPr>
            </a:lvl4pPr>
            <a:lvl5pPr marL="2057400" indent="-228600" eaLnBrk="0" hangingPunct="0">
              <a:spcBef>
                <a:spcPct val="30000"/>
              </a:spcBef>
              <a:defRPr kumimoji="1"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fontAlgn="base" hangingPunct="1">
              <a:spcBef>
                <a:spcPct val="0"/>
              </a:spcBef>
              <a:spcAft>
                <a:spcPct val="0"/>
              </a:spcAft>
            </a:pPr>
            <a:fld id="{00445025-EE15-4B68-99B0-3151234726AD}" type="slidenum">
              <a:rPr lang="ja-JP" altLang="en-US" smtClean="0"/>
              <a:pPr eaLnBrk="1" fontAlgn="base" hangingPunct="1">
                <a:spcBef>
                  <a:spcPct val="0"/>
                </a:spcBef>
                <a:spcAft>
                  <a:spcPct val="0"/>
                </a:spcAft>
              </a:pPr>
              <a:t>4</a:t>
            </a:fld>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53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2950" indent="-285750" eaLnBrk="0" hangingPunct="0">
              <a:spcBef>
                <a:spcPct val="30000"/>
              </a:spcBef>
              <a:defRPr kumimoji="1" sz="1200">
                <a:solidFill>
                  <a:schemeClr val="tx1"/>
                </a:solidFill>
                <a:latin typeface="Calibri" pitchFamily="34" charset="0"/>
                <a:ea typeface="ＭＳ Ｐゴシック" charset="-128"/>
              </a:defRPr>
            </a:lvl2pPr>
            <a:lvl3pPr marL="1143000" indent="-228600" eaLnBrk="0" hangingPunct="0">
              <a:spcBef>
                <a:spcPct val="30000"/>
              </a:spcBef>
              <a:defRPr kumimoji="1" sz="1200">
                <a:solidFill>
                  <a:schemeClr val="tx1"/>
                </a:solidFill>
                <a:latin typeface="Calibri" pitchFamily="34" charset="0"/>
                <a:ea typeface="ＭＳ Ｐゴシック" charset="-128"/>
              </a:defRPr>
            </a:lvl3pPr>
            <a:lvl4pPr marL="1600200" indent="-228600" eaLnBrk="0" hangingPunct="0">
              <a:spcBef>
                <a:spcPct val="30000"/>
              </a:spcBef>
              <a:defRPr kumimoji="1" sz="1200">
                <a:solidFill>
                  <a:schemeClr val="tx1"/>
                </a:solidFill>
                <a:latin typeface="Calibri" pitchFamily="34" charset="0"/>
                <a:ea typeface="ＭＳ Ｐゴシック" charset="-128"/>
              </a:defRPr>
            </a:lvl4pPr>
            <a:lvl5pPr marL="2057400" indent="-228600" eaLnBrk="0" hangingPunct="0">
              <a:spcBef>
                <a:spcPct val="30000"/>
              </a:spcBef>
              <a:defRPr kumimoji="1"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fontAlgn="base" hangingPunct="1">
              <a:spcBef>
                <a:spcPct val="0"/>
              </a:spcBef>
              <a:spcAft>
                <a:spcPct val="0"/>
              </a:spcAft>
            </a:pPr>
            <a:fld id="{E641AA49-D0D3-4C9D-A6BA-04AD85316A68}" type="slidenum">
              <a:rPr lang="ja-JP" altLang="en-US" smtClean="0"/>
              <a:pPr eaLnBrk="1" fontAlgn="base" hangingPunct="1">
                <a:spcBef>
                  <a:spcPct val="0"/>
                </a:spcBef>
                <a:spcAft>
                  <a:spcPct val="0"/>
                </a:spcAft>
              </a:pPr>
              <a:t>6</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pic>
        <p:nvPicPr>
          <p:cNvPr id="2"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r="1404" b="2574"/>
          <a:stretch>
            <a:fillRect/>
          </a:stretch>
        </p:blipFill>
        <p:spPr bwMode="auto">
          <a:xfrm>
            <a:off x="127000" y="152400"/>
            <a:ext cx="3616325" cy="928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 name="グループ化 7"/>
          <p:cNvGrpSpPr>
            <a:grpSpLocks/>
          </p:cNvGrpSpPr>
          <p:nvPr userDrawn="1"/>
        </p:nvGrpSpPr>
        <p:grpSpPr bwMode="auto">
          <a:xfrm>
            <a:off x="3924300" y="857250"/>
            <a:ext cx="5219700" cy="111125"/>
            <a:chOff x="3738918" y="857410"/>
            <a:chExt cx="5220072" cy="110623"/>
          </a:xfrm>
        </p:grpSpPr>
        <p:sp>
          <p:nvSpPr>
            <p:cNvPr id="4" name="Line 7"/>
            <p:cNvSpPr>
              <a:spLocks noChangeShapeType="1"/>
            </p:cNvSpPr>
            <p:nvPr userDrawn="1"/>
          </p:nvSpPr>
          <p:spPr bwMode="auto">
            <a:xfrm>
              <a:off x="3738918" y="857410"/>
              <a:ext cx="5220072" cy="0"/>
            </a:xfrm>
            <a:prstGeom prst="line">
              <a:avLst/>
            </a:prstGeom>
            <a:noFill/>
            <a:ln w="9525">
              <a:solidFill>
                <a:srgbClr val="0071B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ja-JP" altLang="en-US"/>
            </a:p>
          </p:txBody>
        </p:sp>
        <p:sp>
          <p:nvSpPr>
            <p:cNvPr id="5" name="Line 8"/>
            <p:cNvSpPr>
              <a:spLocks noChangeShapeType="1"/>
            </p:cNvSpPr>
            <p:nvPr userDrawn="1"/>
          </p:nvSpPr>
          <p:spPr bwMode="auto">
            <a:xfrm>
              <a:off x="3738918" y="968033"/>
              <a:ext cx="5220072" cy="0"/>
            </a:xfrm>
            <a:prstGeom prst="line">
              <a:avLst/>
            </a:prstGeom>
            <a:noFill/>
            <a:ln w="76200">
              <a:solidFill>
                <a:srgbClr val="0071B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ja-JP" altLang="en-US"/>
            </a:p>
          </p:txBody>
        </p:sp>
      </p:grpSp>
    </p:spTree>
    <p:extLst>
      <p:ext uri="{BB962C8B-B14F-4D97-AF65-F5344CB8AC3E}">
        <p14:creationId xmlns:p14="http://schemas.microsoft.com/office/powerpoint/2010/main" val="1883431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52076EA-F22A-4012-A752-B3CB4242D950}" type="datetime1">
              <a:rPr lang="ja-JP" altLang="en-US" smtClean="0"/>
              <a:t>2016/10/20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5DC8A9D-4E8D-4D26-85BB-E41BCB42510D}" type="slidenum">
              <a:rPr lang="ja-JP" altLang="en-US"/>
              <a:pPr>
                <a:defRPr/>
              </a:pPr>
              <a:t>‹#›</a:t>
            </a:fld>
            <a:endParaRPr lang="ja-JP" altLang="en-US"/>
          </a:p>
        </p:txBody>
      </p:sp>
    </p:spTree>
    <p:extLst>
      <p:ext uri="{BB962C8B-B14F-4D97-AF65-F5344CB8AC3E}">
        <p14:creationId xmlns:p14="http://schemas.microsoft.com/office/powerpoint/2010/main" val="15804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0AA7ABED-8435-4BE1-8391-A04F43E03867}" type="datetime1">
              <a:rPr lang="ja-JP" altLang="en-US" smtClean="0"/>
              <a:t>2016/10/20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E0E5CA1-0314-4C03-9FCE-C1DDCE0ECEE8}" type="slidenum">
              <a:rPr lang="ja-JP" altLang="en-US"/>
              <a:pPr>
                <a:defRPr/>
              </a:pPr>
              <a:t>‹#›</a:t>
            </a:fld>
            <a:endParaRPr lang="ja-JP" altLang="en-US"/>
          </a:p>
        </p:txBody>
      </p:sp>
    </p:spTree>
    <p:extLst>
      <p:ext uri="{BB962C8B-B14F-4D97-AF65-F5344CB8AC3E}">
        <p14:creationId xmlns:p14="http://schemas.microsoft.com/office/powerpoint/2010/main" val="2381748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18A8449E-2B56-41C2-8C7B-29BE1165D7D9}" type="datetime1">
              <a:rPr lang="ja-JP" altLang="en-US" smtClean="0"/>
              <a:t>2016/10/20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2E6A3955-9F19-47CE-BD06-302008D6CEE9}" type="slidenum">
              <a:rPr lang="ja-JP" altLang="en-US"/>
              <a:pPr>
                <a:defRPr/>
              </a:pPr>
              <a:t>‹#›</a:t>
            </a:fld>
            <a:endParaRPr lang="ja-JP" altLang="en-US"/>
          </a:p>
        </p:txBody>
      </p:sp>
    </p:spTree>
    <p:extLst>
      <p:ext uri="{BB962C8B-B14F-4D97-AF65-F5344CB8AC3E}">
        <p14:creationId xmlns:p14="http://schemas.microsoft.com/office/powerpoint/2010/main" val="4003439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3B380678-6934-4D3F-98CB-52A9BEAD48E2}" type="datetime1">
              <a:rPr lang="ja-JP" altLang="en-US" smtClean="0"/>
              <a:t>2016/10/20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a:xfrm>
            <a:off x="6997342" y="6487440"/>
            <a:ext cx="2133600" cy="365125"/>
          </a:xfrm>
        </p:spPr>
        <p:txBody>
          <a:bodyPr/>
          <a:lstStyle>
            <a:lvl1pPr>
              <a:defRPr>
                <a:solidFill>
                  <a:schemeClr val="tx1"/>
                </a:solidFill>
              </a:defRPr>
            </a:lvl1pPr>
          </a:lstStyle>
          <a:p>
            <a:pPr>
              <a:defRPr/>
            </a:pPr>
            <a:fld id="{059D185D-6D78-49F5-9BFF-9E6862ECFD04}" type="slidenum">
              <a:rPr lang="ja-JP" altLang="en-US" smtClean="0"/>
              <a:pPr>
                <a:defRPr/>
              </a:pPr>
              <a:t>‹#›</a:t>
            </a:fld>
            <a:endParaRPr lang="ja-JP" altLang="en-US" dirty="0"/>
          </a:p>
        </p:txBody>
      </p:sp>
    </p:spTree>
    <p:extLst>
      <p:ext uri="{BB962C8B-B14F-4D97-AF65-F5344CB8AC3E}">
        <p14:creationId xmlns:p14="http://schemas.microsoft.com/office/powerpoint/2010/main" val="1980876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382485F6-3DC6-4604-818A-30E7040BC6CA}" type="datetime1">
              <a:rPr lang="ja-JP" altLang="en-US" smtClean="0"/>
              <a:t>2016/10/20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a:xfrm>
            <a:off x="7001030" y="6492525"/>
            <a:ext cx="2133600" cy="365125"/>
          </a:xfrm>
        </p:spPr>
        <p:txBody>
          <a:bodyPr/>
          <a:lstStyle>
            <a:lvl1pPr>
              <a:defRPr/>
            </a:lvl1pPr>
          </a:lstStyle>
          <a:p>
            <a:pPr>
              <a:defRPr/>
            </a:pPr>
            <a:fld id="{9D3EEA88-684C-45C3-812C-7A747B600960}" type="slidenum">
              <a:rPr lang="ja-JP" altLang="en-US"/>
              <a:pPr>
                <a:defRPr/>
              </a:pPr>
              <a:t>‹#›</a:t>
            </a:fld>
            <a:endParaRPr lang="ja-JP" altLang="en-US"/>
          </a:p>
        </p:txBody>
      </p:sp>
    </p:spTree>
    <p:extLst>
      <p:ext uri="{BB962C8B-B14F-4D97-AF65-F5344CB8AC3E}">
        <p14:creationId xmlns:p14="http://schemas.microsoft.com/office/powerpoint/2010/main" val="1913894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6E1B6646-0EC9-4E72-9780-5D6A232732B3}" type="datetime1">
              <a:rPr lang="ja-JP" altLang="en-US" smtClean="0"/>
              <a:t>2016/10/20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DCB9707-C935-42EB-9D74-B6C8E49E892E}" type="slidenum">
              <a:rPr lang="ja-JP" altLang="en-US"/>
              <a:pPr>
                <a:defRPr/>
              </a:pPr>
              <a:t>‹#›</a:t>
            </a:fld>
            <a:endParaRPr lang="ja-JP" altLang="en-US"/>
          </a:p>
        </p:txBody>
      </p:sp>
    </p:spTree>
    <p:extLst>
      <p:ext uri="{BB962C8B-B14F-4D97-AF65-F5344CB8AC3E}">
        <p14:creationId xmlns:p14="http://schemas.microsoft.com/office/powerpoint/2010/main" val="2072234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60A94D4A-BB84-4AA1-A998-40DD1693C7EE}" type="datetime1">
              <a:rPr lang="ja-JP" altLang="en-US" smtClean="0"/>
              <a:t>2016/10/20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F28ED9FC-6422-44F7-8A6A-97718B9D9DC0}" type="slidenum">
              <a:rPr lang="ja-JP" altLang="en-US"/>
              <a:pPr>
                <a:defRPr/>
              </a:pPr>
              <a:t>‹#›</a:t>
            </a:fld>
            <a:endParaRPr lang="ja-JP" altLang="en-US"/>
          </a:p>
        </p:txBody>
      </p:sp>
    </p:spTree>
    <p:extLst>
      <p:ext uri="{BB962C8B-B14F-4D97-AF65-F5344CB8AC3E}">
        <p14:creationId xmlns:p14="http://schemas.microsoft.com/office/powerpoint/2010/main" val="3693527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EEE24BA0-F587-4B0D-B7CE-71CEF3FEFA5F}" type="datetime1">
              <a:rPr lang="ja-JP" altLang="en-US" smtClean="0"/>
              <a:t>2016/10/20</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99D48276-9CF2-4718-AF6A-E1523A69832D}" type="slidenum">
              <a:rPr lang="ja-JP" altLang="en-US"/>
              <a:pPr>
                <a:defRPr/>
              </a:pPr>
              <a:t>‹#›</a:t>
            </a:fld>
            <a:endParaRPr lang="ja-JP" altLang="en-US"/>
          </a:p>
        </p:txBody>
      </p:sp>
    </p:spTree>
    <p:extLst>
      <p:ext uri="{BB962C8B-B14F-4D97-AF65-F5344CB8AC3E}">
        <p14:creationId xmlns:p14="http://schemas.microsoft.com/office/powerpoint/2010/main" val="3495239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5CDDEA41-3AA9-4EBC-9D25-F7D777A01293}" type="datetime1">
              <a:rPr lang="ja-JP" altLang="en-US" smtClean="0"/>
              <a:t>2016/10/20</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129D655F-1D7E-44AC-96DF-9FA825E408A6}" type="slidenum">
              <a:rPr lang="ja-JP" altLang="en-US"/>
              <a:pPr>
                <a:defRPr/>
              </a:pPr>
              <a:t>‹#›</a:t>
            </a:fld>
            <a:endParaRPr lang="ja-JP" altLang="en-US"/>
          </a:p>
        </p:txBody>
      </p:sp>
    </p:spTree>
    <p:extLst>
      <p:ext uri="{BB962C8B-B14F-4D97-AF65-F5344CB8AC3E}">
        <p14:creationId xmlns:p14="http://schemas.microsoft.com/office/powerpoint/2010/main" val="3767558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C2EF850-233F-4E54-9C35-411CFF3AF627}" type="datetime1">
              <a:rPr lang="ja-JP" altLang="en-US" smtClean="0"/>
              <a:t>2016/10/20</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72E10A5-B5C3-474F-A228-2D16710A71A5}" type="slidenum">
              <a:rPr lang="ja-JP" altLang="en-US"/>
              <a:pPr>
                <a:defRPr/>
              </a:pPr>
              <a:t>‹#›</a:t>
            </a:fld>
            <a:endParaRPr lang="ja-JP" altLang="en-US"/>
          </a:p>
        </p:txBody>
      </p:sp>
    </p:spTree>
    <p:extLst>
      <p:ext uri="{BB962C8B-B14F-4D97-AF65-F5344CB8AC3E}">
        <p14:creationId xmlns:p14="http://schemas.microsoft.com/office/powerpoint/2010/main" val="4100871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2E0270A4-0343-4182-B87C-B2527BCECF31}" type="datetime1">
              <a:rPr lang="ja-JP" altLang="en-US" smtClean="0"/>
              <a:t>2016/10/20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2976D52-502A-4826-828C-9DEB169125DA}" type="slidenum">
              <a:rPr lang="ja-JP" altLang="en-US"/>
              <a:pPr>
                <a:defRPr/>
              </a:pPr>
              <a:t>‹#›</a:t>
            </a:fld>
            <a:endParaRPr lang="ja-JP" altLang="en-US"/>
          </a:p>
        </p:txBody>
      </p:sp>
    </p:spTree>
    <p:extLst>
      <p:ext uri="{BB962C8B-B14F-4D97-AF65-F5344CB8AC3E}">
        <p14:creationId xmlns:p14="http://schemas.microsoft.com/office/powerpoint/2010/main" val="3201754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DEC192E4-93C6-4D4B-9ED1-E8F887F355E8}" type="datetime1">
              <a:rPr lang="ja-JP" altLang="en-US" smtClean="0"/>
              <a:t>2016/10/20</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solidFill>
                <a:latin typeface="+mn-lt"/>
                <a:ea typeface="+mn-ea"/>
              </a:defRPr>
            </a:lvl1pPr>
          </a:lstStyle>
          <a:p>
            <a:pPr>
              <a:defRPr/>
            </a:pPr>
            <a:fld id="{B8CFB43F-6E49-4F28-853F-C4CFDC17B9C3}" type="slidenum">
              <a:rPr lang="ja-JP" altLang="en-US" smtClean="0"/>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99"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正方形/長方形 13"/>
          <p:cNvSpPr>
            <a:spLocks noChangeArrowheads="1"/>
          </p:cNvSpPr>
          <p:nvPr/>
        </p:nvSpPr>
        <p:spPr bwMode="auto">
          <a:xfrm>
            <a:off x="468313" y="2595563"/>
            <a:ext cx="8208962"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en-US" altLang="ja-JP" dirty="0">
                <a:latin typeface="メイリオ" pitchFamily="50" charset="-128"/>
                <a:ea typeface="メイリオ" pitchFamily="50" charset="-128"/>
                <a:cs typeface="メイリオ" pitchFamily="50" charset="-128"/>
              </a:rPr>
              <a:t>『</a:t>
            </a:r>
            <a:r>
              <a:rPr lang="ja-JP" altLang="en-US" dirty="0">
                <a:latin typeface="メイリオ" pitchFamily="50" charset="-128"/>
                <a:ea typeface="メイリオ" pitchFamily="50" charset="-128"/>
                <a:cs typeface="メイリオ" pitchFamily="50" charset="-128"/>
              </a:rPr>
              <a:t>超小型高出力パルスレーザーの応用・レーザー製品化に関する募集</a:t>
            </a:r>
            <a:r>
              <a:rPr lang="en-US" altLang="ja-JP" dirty="0">
                <a:latin typeface="メイリオ" pitchFamily="50" charset="-128"/>
                <a:ea typeface="メイリオ" pitchFamily="50" charset="-128"/>
                <a:cs typeface="メイリオ" pitchFamily="50" charset="-128"/>
              </a:rPr>
              <a:t>』</a:t>
            </a:r>
            <a:r>
              <a:rPr lang="ja-JP" altLang="en-US" dirty="0">
                <a:latin typeface="メイリオ" pitchFamily="50" charset="-128"/>
                <a:ea typeface="メイリオ" pitchFamily="50" charset="-128"/>
                <a:cs typeface="メイリオ" pitchFamily="50" charset="-128"/>
              </a:rPr>
              <a:t>公募</a:t>
            </a:r>
            <a:endParaRPr lang="en-US" altLang="ja-JP" dirty="0">
              <a:latin typeface="メイリオ" pitchFamily="50" charset="-128"/>
              <a:ea typeface="メイリオ" pitchFamily="50" charset="-128"/>
              <a:cs typeface="メイリオ" pitchFamily="50" charset="-128"/>
            </a:endParaRPr>
          </a:p>
          <a:p>
            <a:pPr algn="ctr" eaLnBrk="1" hangingPunct="1">
              <a:spcBef>
                <a:spcPct val="0"/>
              </a:spcBef>
              <a:buFontTx/>
              <a:buNone/>
            </a:pPr>
            <a:endParaRPr lang="en-US" altLang="ja-JP" dirty="0">
              <a:latin typeface="メイリオ" pitchFamily="50" charset="-128"/>
              <a:ea typeface="メイリオ" pitchFamily="50" charset="-128"/>
              <a:cs typeface="メイリオ" pitchFamily="50" charset="-128"/>
            </a:endParaRPr>
          </a:p>
          <a:p>
            <a:pPr algn="ctr" eaLnBrk="1" hangingPunct="1">
              <a:spcBef>
                <a:spcPct val="0"/>
              </a:spcBef>
              <a:buFontTx/>
              <a:buNone/>
            </a:pPr>
            <a:r>
              <a:rPr lang="ja-JP" altLang="en-US" dirty="0">
                <a:latin typeface="メイリオ" pitchFamily="50" charset="-128"/>
                <a:ea typeface="メイリオ" pitchFamily="50" charset="-128"/>
                <a:cs typeface="メイリオ" pitchFamily="50" charset="-128"/>
              </a:rPr>
              <a:t>（１）超小型高出力パルスレーザーの応用システム化・実証公募</a:t>
            </a:r>
            <a:endParaRPr lang="en-US" altLang="ja-JP" dirty="0">
              <a:latin typeface="メイリオ" pitchFamily="50" charset="-128"/>
              <a:ea typeface="メイリオ" pitchFamily="50" charset="-128"/>
              <a:cs typeface="メイリオ" pitchFamily="50" charset="-128"/>
            </a:endParaRPr>
          </a:p>
          <a:p>
            <a:pPr algn="ctr" eaLnBrk="1" hangingPunct="1">
              <a:spcBef>
                <a:spcPct val="0"/>
              </a:spcBef>
              <a:buFontTx/>
              <a:buNone/>
            </a:pPr>
            <a:endParaRPr lang="en-US" altLang="ja-JP" dirty="0">
              <a:latin typeface="メイリオ" pitchFamily="50" charset="-128"/>
              <a:ea typeface="メイリオ" pitchFamily="50" charset="-128"/>
              <a:cs typeface="メイリオ" pitchFamily="50" charset="-128"/>
            </a:endParaRPr>
          </a:p>
          <a:p>
            <a:pPr algn="ctr" eaLnBrk="1" hangingPunct="1">
              <a:spcBef>
                <a:spcPct val="0"/>
              </a:spcBef>
              <a:buFontTx/>
              <a:buNone/>
            </a:pPr>
            <a:r>
              <a:rPr lang="ja-JP" altLang="en-US" dirty="0">
                <a:latin typeface="メイリオ" pitchFamily="50" charset="-128"/>
                <a:ea typeface="メイリオ" pitchFamily="50" charset="-128"/>
                <a:cs typeface="メイリオ" pitchFamily="50" charset="-128"/>
              </a:rPr>
              <a:t>応募フォーマット</a:t>
            </a:r>
            <a:endParaRPr lang="en-US" altLang="ja-JP" dirty="0">
              <a:latin typeface="メイリオ" pitchFamily="50" charset="-128"/>
              <a:ea typeface="メイリオ" pitchFamily="50" charset="-128"/>
              <a:cs typeface="メイリオ" pitchFamily="50" charset="-128"/>
            </a:endParaRPr>
          </a:p>
        </p:txBody>
      </p:sp>
      <p:sp>
        <p:nvSpPr>
          <p:cNvPr id="3075" name="正方形/長方形 4"/>
          <p:cNvSpPr>
            <a:spLocks noChangeArrowheads="1"/>
          </p:cNvSpPr>
          <p:nvPr/>
        </p:nvSpPr>
        <p:spPr bwMode="auto">
          <a:xfrm>
            <a:off x="454025" y="1238250"/>
            <a:ext cx="82089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2000">
                <a:latin typeface="メイリオ" pitchFamily="50" charset="-128"/>
                <a:ea typeface="メイリオ" pitchFamily="50" charset="-128"/>
                <a:cs typeface="メイリオ" pitchFamily="50" charset="-128"/>
              </a:rPr>
              <a:t>ImPACT</a:t>
            </a:r>
            <a:r>
              <a:rPr lang="ja-JP" altLang="en-US" sz="2000">
                <a:latin typeface="メイリオ" pitchFamily="50" charset="-128"/>
                <a:ea typeface="メイリオ" pitchFamily="50" charset="-128"/>
                <a:cs typeface="メイリオ" pitchFamily="50" charset="-128"/>
              </a:rPr>
              <a:t>プログラム</a:t>
            </a:r>
            <a:endParaRPr lang="en-US" altLang="ja-JP" sz="200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2000">
                <a:latin typeface="メイリオ" pitchFamily="50" charset="-128"/>
                <a:ea typeface="メイリオ" pitchFamily="50" charset="-128"/>
                <a:cs typeface="メイリオ" pitchFamily="50" charset="-128"/>
              </a:rPr>
              <a:t>「ユビキタス・パワーレーザーによる 安全・安心・長寿社会の実現」</a:t>
            </a:r>
            <a:endParaRPr lang="en-US" altLang="ja-JP" sz="2000">
              <a:latin typeface="メイリオ" pitchFamily="50" charset="-128"/>
              <a:ea typeface="メイリオ" pitchFamily="50" charset="-128"/>
              <a:cs typeface="メイリオ"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テキスト ボックス 14"/>
          <p:cNvSpPr txBox="1">
            <a:spLocks noChangeArrowheads="1"/>
          </p:cNvSpPr>
          <p:nvPr/>
        </p:nvSpPr>
        <p:spPr bwMode="auto">
          <a:xfrm>
            <a:off x="893763" y="922040"/>
            <a:ext cx="618648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提案技術・装置を適用・展開する分野の想定市場規模</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完成後に得られる、市場規模に対する獲得シェアの予測、</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産業的・社会的な効果を説明</a:t>
            </a:r>
          </a:p>
        </p:txBody>
      </p:sp>
      <p:sp>
        <p:nvSpPr>
          <p:cNvPr id="16" name="正方形/長方形 15"/>
          <p:cNvSpPr/>
          <p:nvPr/>
        </p:nvSpPr>
        <p:spPr>
          <a:xfrm>
            <a:off x="107950" y="115888"/>
            <a:ext cx="8856663" cy="64817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0247" name="テキスト ボックス 16"/>
          <p:cNvSpPr txBox="1">
            <a:spLocks noChangeArrowheads="1"/>
          </p:cNvSpPr>
          <p:nvPr/>
        </p:nvSpPr>
        <p:spPr bwMode="auto">
          <a:xfrm>
            <a:off x="223838" y="260648"/>
            <a:ext cx="203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a:latin typeface="メイリオ" pitchFamily="50" charset="-128"/>
                <a:ea typeface="メイリオ" pitchFamily="50" charset="-128"/>
                <a:cs typeface="メイリオ" pitchFamily="50" charset="-128"/>
              </a:rPr>
              <a:t>市場規模・効果：</a:t>
            </a:r>
          </a:p>
        </p:txBody>
      </p:sp>
      <p:sp>
        <p:nvSpPr>
          <p:cNvPr id="2" name="スライド番号プレースホルダー 1"/>
          <p:cNvSpPr>
            <a:spLocks noGrp="1"/>
          </p:cNvSpPr>
          <p:nvPr>
            <p:ph type="sldNum" sz="quarter" idx="12"/>
          </p:nvPr>
        </p:nvSpPr>
        <p:spPr/>
        <p:txBody>
          <a:bodyPr/>
          <a:lstStyle/>
          <a:p>
            <a:pPr>
              <a:defRPr/>
            </a:pPr>
            <a:fld id="{9D3EEA88-684C-45C3-812C-7A747B600960}" type="slidenum">
              <a:rPr lang="ja-JP" altLang="en-US" smtClean="0"/>
              <a:pPr>
                <a:defRPr/>
              </a:pPr>
              <a:t>10</a:t>
            </a:fld>
            <a:endParaRPr lang="ja-JP" altLang="en-US"/>
          </a:p>
        </p:txBody>
      </p:sp>
    </p:spTree>
    <p:extLst>
      <p:ext uri="{BB962C8B-B14F-4D97-AF65-F5344CB8AC3E}">
        <p14:creationId xmlns:p14="http://schemas.microsoft.com/office/powerpoint/2010/main" val="1905620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テキスト ボックス 14"/>
          <p:cNvSpPr txBox="1">
            <a:spLocks noChangeArrowheads="1"/>
          </p:cNvSpPr>
          <p:nvPr/>
        </p:nvSpPr>
        <p:spPr bwMode="auto">
          <a:xfrm>
            <a:off x="167014" y="922040"/>
            <a:ext cx="8494633"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提案技術・装置に関する特許調査を実施し、その調査結果を示して下さい。</a:t>
            </a: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また、製品化に支障となる特許がないことを明示下さい。</a:t>
            </a: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もし、注目する特許がある場合には、その特許に対する対策等を示して下さい。</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endParaRPr lang="ja-JP" altLang="en-US"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endParaRPr lang="ja-JP" altLang="en-US"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endParaRPr lang="en-US" altLang="ja-JP" sz="1800" dirty="0">
              <a:solidFill>
                <a:srgbClr val="FF0000"/>
              </a:solidFill>
              <a:latin typeface="メイリオ" pitchFamily="50" charset="-128"/>
              <a:ea typeface="メイリオ" pitchFamily="50" charset="-128"/>
              <a:cs typeface="メイリオ" pitchFamily="50" charset="-128"/>
            </a:endParaRPr>
          </a:p>
        </p:txBody>
      </p:sp>
      <p:sp>
        <p:nvSpPr>
          <p:cNvPr id="16" name="正方形/長方形 15"/>
          <p:cNvSpPr/>
          <p:nvPr/>
        </p:nvSpPr>
        <p:spPr>
          <a:xfrm>
            <a:off x="107950" y="115888"/>
            <a:ext cx="8856663" cy="64817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0247" name="テキスト ボックス 16"/>
          <p:cNvSpPr txBox="1">
            <a:spLocks noChangeArrowheads="1"/>
          </p:cNvSpPr>
          <p:nvPr/>
        </p:nvSpPr>
        <p:spPr bwMode="auto">
          <a:xfrm>
            <a:off x="223838" y="260648"/>
            <a:ext cx="13388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特許調査：</a:t>
            </a:r>
          </a:p>
        </p:txBody>
      </p:sp>
      <p:sp>
        <p:nvSpPr>
          <p:cNvPr id="2" name="スライド番号プレースホルダー 1"/>
          <p:cNvSpPr>
            <a:spLocks noGrp="1"/>
          </p:cNvSpPr>
          <p:nvPr>
            <p:ph type="sldNum" sz="quarter" idx="12"/>
          </p:nvPr>
        </p:nvSpPr>
        <p:spPr/>
        <p:txBody>
          <a:bodyPr/>
          <a:lstStyle/>
          <a:p>
            <a:pPr>
              <a:defRPr/>
            </a:pPr>
            <a:fld id="{9D3EEA88-684C-45C3-812C-7A747B600960}" type="slidenum">
              <a:rPr lang="ja-JP" altLang="en-US" smtClean="0"/>
              <a:pPr>
                <a:defRPr/>
              </a:pPr>
              <a:t>11</a:t>
            </a:fld>
            <a:endParaRPr lang="ja-JP" altLang="en-US"/>
          </a:p>
        </p:txBody>
      </p:sp>
    </p:spTree>
    <p:extLst>
      <p:ext uri="{BB962C8B-B14F-4D97-AF65-F5344CB8AC3E}">
        <p14:creationId xmlns:p14="http://schemas.microsoft.com/office/powerpoint/2010/main" val="1030612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テキスト ボックス 13"/>
          <p:cNvSpPr txBox="1">
            <a:spLocks noChangeArrowheads="1"/>
          </p:cNvSpPr>
          <p:nvPr/>
        </p:nvSpPr>
        <p:spPr bwMode="auto">
          <a:xfrm>
            <a:off x="193675" y="188913"/>
            <a:ext cx="47386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a:latin typeface="メイリオ" pitchFamily="50" charset="-128"/>
                <a:ea typeface="メイリオ" pitchFamily="50" charset="-128"/>
                <a:cs typeface="メイリオ" pitchFamily="50" charset="-128"/>
              </a:rPr>
              <a:t>提案者情報：</a:t>
            </a:r>
          </a:p>
        </p:txBody>
      </p:sp>
      <p:sp>
        <p:nvSpPr>
          <p:cNvPr id="15" name="正方形/長方形 14"/>
          <p:cNvSpPr/>
          <p:nvPr/>
        </p:nvSpPr>
        <p:spPr>
          <a:xfrm>
            <a:off x="107950" y="115887"/>
            <a:ext cx="8856663" cy="64817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1271" name="テキスト ボックス 15"/>
          <p:cNvSpPr txBox="1">
            <a:spLocks noChangeArrowheads="1"/>
          </p:cNvSpPr>
          <p:nvPr/>
        </p:nvSpPr>
        <p:spPr bwMode="auto">
          <a:xfrm>
            <a:off x="1547813" y="849313"/>
            <a:ext cx="549381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提案者が本提案に応募する意義</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過去の研究実績や、実機への適用実績、</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保有重要特許など主要なものを記述し</a:t>
            </a:r>
            <a:r>
              <a:rPr lang="en-US" altLang="ja-JP" sz="1800" dirty="0">
                <a:solidFill>
                  <a:srgbClr val="FF0000"/>
                </a:solidFill>
                <a:latin typeface="メイリオ" pitchFamily="50" charset="-128"/>
                <a:ea typeface="メイリオ" pitchFamily="50" charset="-128"/>
                <a:cs typeface="メイリオ" pitchFamily="50" charset="-128"/>
              </a:rPr>
              <a:t>PR</a:t>
            </a:r>
            <a:r>
              <a:rPr lang="ja-JP" altLang="en-US" sz="1800" dirty="0">
                <a:solidFill>
                  <a:srgbClr val="FF0000"/>
                </a:solidFill>
                <a:latin typeface="メイリオ" pitchFamily="50" charset="-128"/>
                <a:ea typeface="メイリオ" pitchFamily="50" charset="-128"/>
                <a:cs typeface="メイリオ" pitchFamily="50" charset="-128"/>
              </a:rPr>
              <a:t>ください</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また、マネジメント実績などもあれば記載ください</a:t>
            </a:r>
          </a:p>
        </p:txBody>
      </p:sp>
      <p:sp>
        <p:nvSpPr>
          <p:cNvPr id="2" name="スライド番号プレースホルダー 1"/>
          <p:cNvSpPr>
            <a:spLocks noGrp="1"/>
          </p:cNvSpPr>
          <p:nvPr>
            <p:ph type="sldNum" sz="quarter" idx="12"/>
          </p:nvPr>
        </p:nvSpPr>
        <p:spPr/>
        <p:txBody>
          <a:bodyPr/>
          <a:lstStyle/>
          <a:p>
            <a:pPr>
              <a:defRPr/>
            </a:pPr>
            <a:fld id="{9D3EEA88-684C-45C3-812C-7A747B600960}" type="slidenum">
              <a:rPr lang="ja-JP" altLang="en-US" smtClean="0"/>
              <a:pPr>
                <a:defRPr/>
              </a:pPr>
              <a:t>12</a:t>
            </a:fld>
            <a:endParaRPr lang="ja-JP"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テキスト ボックス 14"/>
          <p:cNvSpPr txBox="1">
            <a:spLocks noChangeArrowheads="1"/>
          </p:cNvSpPr>
          <p:nvPr/>
        </p:nvSpPr>
        <p:spPr bwMode="auto">
          <a:xfrm>
            <a:off x="167014" y="922040"/>
            <a:ext cx="8725466"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提案代表者および研究開発担当者の所属する企業・機関が</a:t>
            </a:r>
            <a:r>
              <a:rPr lang="en-US" altLang="ja-JP" sz="1800" dirty="0">
                <a:solidFill>
                  <a:srgbClr val="FF0000"/>
                </a:solidFill>
                <a:latin typeface="メイリオ" pitchFamily="50" charset="-128"/>
                <a:ea typeface="メイリオ" pitchFamily="50" charset="-128"/>
                <a:cs typeface="メイリオ" pitchFamily="50" charset="-128"/>
              </a:rPr>
              <a:t>PM</a:t>
            </a:r>
            <a:r>
              <a:rPr lang="ja-JP" altLang="en-US" sz="1800" dirty="0">
                <a:solidFill>
                  <a:srgbClr val="FF0000"/>
                </a:solidFill>
                <a:latin typeface="メイリオ" pitchFamily="50" charset="-128"/>
                <a:ea typeface="メイリオ" pitchFamily="50" charset="-128"/>
                <a:cs typeface="メイリオ" pitchFamily="50" charset="-128"/>
              </a:rPr>
              <a:t>と以下の</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a:t>
            </a:r>
            <a:r>
              <a:rPr lang="en-US" altLang="ja-JP" sz="1800" dirty="0">
                <a:solidFill>
                  <a:srgbClr val="FF0000"/>
                </a:solidFill>
                <a:latin typeface="メイリオ" pitchFamily="50" charset="-128"/>
                <a:ea typeface="メイリオ" pitchFamily="50" charset="-128"/>
                <a:cs typeface="メイリオ" pitchFamily="50" charset="-128"/>
              </a:rPr>
              <a:t>PM</a:t>
            </a:r>
            <a:r>
              <a:rPr lang="ja-JP" altLang="en-US" sz="1800" dirty="0">
                <a:solidFill>
                  <a:srgbClr val="FF0000"/>
                </a:solidFill>
                <a:latin typeface="メイリオ" pitchFamily="50" charset="-128"/>
                <a:ea typeface="メイリオ" pitchFamily="50" charset="-128"/>
                <a:cs typeface="メイリオ" pitchFamily="50" charset="-128"/>
              </a:rPr>
              <a:t>に関係する機関」に該当がある場合、別途承認が必要になります。</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該当有無を記載ください。明確な該当有無が不明な場合、その関係を記載下さい。</a:t>
            </a:r>
            <a:endParaRPr lang="en-US" altLang="ja-JP" sz="1800" dirty="0">
              <a:solidFill>
                <a:srgbClr val="FF0000"/>
              </a:solidFill>
              <a:latin typeface="メイリオ" pitchFamily="50" charset="-128"/>
              <a:ea typeface="メイリオ" pitchFamily="50" charset="-128"/>
              <a:cs typeface="メイリオ" pitchFamily="50" charset="-128"/>
            </a:endParaRPr>
          </a:p>
        </p:txBody>
      </p:sp>
      <p:sp>
        <p:nvSpPr>
          <p:cNvPr id="16" name="正方形/長方形 15"/>
          <p:cNvSpPr/>
          <p:nvPr/>
        </p:nvSpPr>
        <p:spPr>
          <a:xfrm>
            <a:off x="107950" y="115888"/>
            <a:ext cx="8856663" cy="64817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0247" name="テキスト ボックス 16"/>
          <p:cNvSpPr txBox="1">
            <a:spLocks noChangeArrowheads="1"/>
          </p:cNvSpPr>
          <p:nvPr/>
        </p:nvSpPr>
        <p:spPr bwMode="auto">
          <a:xfrm>
            <a:off x="223838" y="260648"/>
            <a:ext cx="21307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800" dirty="0">
                <a:latin typeface="メイリオ" pitchFamily="50" charset="-128"/>
                <a:ea typeface="メイリオ" pitchFamily="50" charset="-128"/>
                <a:cs typeface="メイリオ" pitchFamily="50" charset="-128"/>
              </a:rPr>
              <a:t>PM</a:t>
            </a:r>
            <a:r>
              <a:rPr lang="ja-JP" altLang="en-US" sz="1800" dirty="0">
                <a:latin typeface="メイリオ" pitchFamily="50" charset="-128"/>
                <a:ea typeface="メイリオ" pitchFamily="50" charset="-128"/>
                <a:cs typeface="メイリオ" pitchFamily="50" charset="-128"/>
              </a:rPr>
              <a:t>との利害関係：</a:t>
            </a:r>
          </a:p>
        </p:txBody>
      </p:sp>
      <p:sp>
        <p:nvSpPr>
          <p:cNvPr id="2" name="スライド番号プレースホルダー 1"/>
          <p:cNvSpPr>
            <a:spLocks noGrp="1"/>
          </p:cNvSpPr>
          <p:nvPr>
            <p:ph type="sldNum" sz="quarter" idx="12"/>
          </p:nvPr>
        </p:nvSpPr>
        <p:spPr/>
        <p:txBody>
          <a:bodyPr/>
          <a:lstStyle/>
          <a:p>
            <a:pPr>
              <a:defRPr/>
            </a:pPr>
            <a:fld id="{9D3EEA88-684C-45C3-812C-7A747B600960}" type="slidenum">
              <a:rPr lang="ja-JP" altLang="en-US" smtClean="0"/>
              <a:pPr>
                <a:defRPr/>
              </a:pPr>
              <a:t>13</a:t>
            </a:fld>
            <a:endParaRPr lang="ja-JP" altLang="en-US"/>
          </a:p>
        </p:txBody>
      </p:sp>
      <p:sp>
        <p:nvSpPr>
          <p:cNvPr id="6" name="テキスト ボックス 14"/>
          <p:cNvSpPr txBox="1">
            <a:spLocks noChangeArrowheads="1"/>
          </p:cNvSpPr>
          <p:nvPr/>
        </p:nvSpPr>
        <p:spPr bwMode="auto">
          <a:xfrm>
            <a:off x="167014" y="2145630"/>
            <a:ext cx="8494633"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a:t>
            </a:r>
            <a:r>
              <a:rPr lang="en-US" altLang="ja-JP" sz="1800" dirty="0">
                <a:solidFill>
                  <a:srgbClr val="FF0000"/>
                </a:solidFill>
                <a:latin typeface="メイリオ" pitchFamily="50" charset="-128"/>
                <a:ea typeface="メイリオ" pitchFamily="50" charset="-128"/>
                <a:cs typeface="メイリオ" pitchFamily="50" charset="-128"/>
              </a:rPr>
              <a:t>PM</a:t>
            </a:r>
            <a:r>
              <a:rPr lang="ja-JP" altLang="en-US" sz="1800" dirty="0">
                <a:solidFill>
                  <a:srgbClr val="FF0000"/>
                </a:solidFill>
                <a:latin typeface="メイリオ" pitchFamily="50" charset="-128"/>
                <a:ea typeface="メイリオ" pitchFamily="50" charset="-128"/>
                <a:cs typeface="メイリオ" pitchFamily="50" charset="-128"/>
              </a:rPr>
              <a:t>に関係する機関」の範囲</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endParaRPr lang="ja-JP" altLang="en-US"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a:t>
            </a:r>
            <a:r>
              <a:rPr lang="en-US" altLang="ja-JP" sz="1800" dirty="0">
                <a:solidFill>
                  <a:srgbClr val="FF0000"/>
                </a:solidFill>
                <a:latin typeface="メイリオ" pitchFamily="50" charset="-128"/>
                <a:ea typeface="メイリオ" pitchFamily="50" charset="-128"/>
                <a:cs typeface="メイリオ" pitchFamily="50" charset="-128"/>
              </a:rPr>
              <a:t> PM</a:t>
            </a:r>
            <a:r>
              <a:rPr lang="ja-JP" altLang="en-US" sz="1800" dirty="0">
                <a:solidFill>
                  <a:srgbClr val="FF0000"/>
                </a:solidFill>
                <a:latin typeface="メイリオ" pitchFamily="50" charset="-128"/>
                <a:ea typeface="メイリオ" pitchFamily="50" charset="-128"/>
                <a:cs typeface="メイリオ" pitchFamily="50" charset="-128"/>
              </a:rPr>
              <a:t>に関係する機関」とは、研究開発機関における研究開発担当者が以下の</a:t>
            </a:r>
            <a:r>
              <a:rPr lang="ja-JP" altLang="en-US" sz="1800" dirty="0" err="1">
                <a:solidFill>
                  <a:srgbClr val="FF0000"/>
                </a:solidFill>
                <a:latin typeface="メイリオ" pitchFamily="50" charset="-128"/>
                <a:ea typeface="メイリオ" pitchFamily="50" charset="-128"/>
                <a:cs typeface="メイリオ" pitchFamily="50" charset="-128"/>
              </a:rPr>
              <a:t>い</a:t>
            </a:r>
            <a:endParaRPr lang="ja-JP" altLang="en-US"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ずれかの関係に該当する場合の機関をいう。</a:t>
            </a: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① </a:t>
            </a:r>
            <a:r>
              <a:rPr lang="en-US" altLang="ja-JP" sz="1800" dirty="0">
                <a:solidFill>
                  <a:srgbClr val="FF0000"/>
                </a:solidFill>
                <a:latin typeface="メイリオ" pitchFamily="50" charset="-128"/>
                <a:ea typeface="メイリオ" pitchFamily="50" charset="-128"/>
                <a:cs typeface="メイリオ" pitchFamily="50" charset="-128"/>
              </a:rPr>
              <a:t>PM</a:t>
            </a:r>
            <a:r>
              <a:rPr lang="ja-JP" altLang="en-US" sz="1800" dirty="0">
                <a:solidFill>
                  <a:srgbClr val="FF0000"/>
                </a:solidFill>
                <a:latin typeface="メイリオ" pitchFamily="50" charset="-128"/>
                <a:ea typeface="メイリオ" pitchFamily="50" charset="-128"/>
                <a:cs typeface="メイリオ" pitchFamily="50" charset="-128"/>
              </a:rPr>
              <a:t>と親族関係にある者もしくはそれと同等の親密な個人的関係。</a:t>
            </a: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② </a:t>
            </a:r>
            <a:r>
              <a:rPr lang="en-US" altLang="ja-JP" sz="1800" dirty="0">
                <a:solidFill>
                  <a:srgbClr val="FF0000"/>
                </a:solidFill>
                <a:latin typeface="メイリオ" pitchFamily="50" charset="-128"/>
                <a:ea typeface="メイリオ" pitchFamily="50" charset="-128"/>
                <a:cs typeface="メイリオ" pitchFamily="50" charset="-128"/>
              </a:rPr>
              <a:t>PM</a:t>
            </a:r>
            <a:r>
              <a:rPr lang="ja-JP" altLang="en-US" sz="1800" dirty="0">
                <a:solidFill>
                  <a:srgbClr val="FF0000"/>
                </a:solidFill>
                <a:latin typeface="メイリオ" pitchFamily="50" charset="-128"/>
                <a:ea typeface="メイリオ" pitchFamily="50" charset="-128"/>
                <a:cs typeface="メイリオ" pitchFamily="50" charset="-128"/>
              </a:rPr>
              <a:t>の兼業元あるいは出向元である大学、独立行政法人等の研究機関に所属</a:t>
            </a: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している者。あるいは、同一の企業に所属している者。</a:t>
            </a: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③ </a:t>
            </a:r>
            <a:r>
              <a:rPr lang="en-US" altLang="ja-JP" sz="1800" dirty="0">
                <a:solidFill>
                  <a:srgbClr val="FF0000"/>
                </a:solidFill>
                <a:latin typeface="メイリオ" pitchFamily="50" charset="-128"/>
                <a:ea typeface="メイリオ" pitchFamily="50" charset="-128"/>
                <a:cs typeface="メイリオ" pitchFamily="50" charset="-128"/>
              </a:rPr>
              <a:t>PM</a:t>
            </a:r>
            <a:r>
              <a:rPr lang="ja-JP" altLang="en-US" sz="1800" dirty="0">
                <a:solidFill>
                  <a:srgbClr val="FF0000"/>
                </a:solidFill>
                <a:latin typeface="メイリオ" pitchFamily="50" charset="-128"/>
                <a:ea typeface="メイリオ" pitchFamily="50" charset="-128"/>
                <a:cs typeface="メイリオ" pitchFamily="50" charset="-128"/>
              </a:rPr>
              <a:t>と緊密な共同研究を行っている者。または過去</a:t>
            </a:r>
            <a:r>
              <a:rPr lang="en-US" altLang="ja-JP" sz="1800" dirty="0">
                <a:solidFill>
                  <a:srgbClr val="FF0000"/>
                </a:solidFill>
                <a:latin typeface="メイリオ" pitchFamily="50" charset="-128"/>
                <a:ea typeface="メイリオ" pitchFamily="50" charset="-128"/>
                <a:cs typeface="メイリオ" pitchFamily="50" charset="-128"/>
              </a:rPr>
              <a:t>5 </a:t>
            </a:r>
            <a:r>
              <a:rPr lang="ja-JP" altLang="en-US" sz="1800" dirty="0">
                <a:solidFill>
                  <a:srgbClr val="FF0000"/>
                </a:solidFill>
                <a:latin typeface="メイリオ" pitchFamily="50" charset="-128"/>
                <a:ea typeface="メイリオ" pitchFamily="50" charset="-128"/>
                <a:cs typeface="メイリオ" pitchFamily="50" charset="-128"/>
              </a:rPr>
              <a:t>年以内に緊密な共同研</a:t>
            </a: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究を行った者。</a:t>
            </a: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④ 過去に通算</a:t>
            </a:r>
            <a:r>
              <a:rPr lang="en-US" altLang="ja-JP" sz="1800" dirty="0">
                <a:solidFill>
                  <a:srgbClr val="FF0000"/>
                </a:solidFill>
                <a:latin typeface="メイリオ" pitchFamily="50" charset="-128"/>
                <a:ea typeface="メイリオ" pitchFamily="50" charset="-128"/>
                <a:cs typeface="メイリオ" pitchFamily="50" charset="-128"/>
              </a:rPr>
              <a:t>10 </a:t>
            </a:r>
            <a:r>
              <a:rPr lang="ja-JP" altLang="en-US" sz="1800" dirty="0">
                <a:solidFill>
                  <a:srgbClr val="FF0000"/>
                </a:solidFill>
                <a:latin typeface="メイリオ" pitchFamily="50" charset="-128"/>
                <a:ea typeface="メイリオ" pitchFamily="50" charset="-128"/>
                <a:cs typeface="メイリオ" pitchFamily="50" charset="-128"/>
              </a:rPr>
              <a:t>年以上、</a:t>
            </a:r>
            <a:r>
              <a:rPr lang="en-US" altLang="ja-JP" sz="1800" dirty="0">
                <a:solidFill>
                  <a:srgbClr val="FF0000"/>
                </a:solidFill>
                <a:latin typeface="メイリオ" pitchFamily="50" charset="-128"/>
                <a:ea typeface="メイリオ" pitchFamily="50" charset="-128"/>
                <a:cs typeface="メイリオ" pitchFamily="50" charset="-128"/>
              </a:rPr>
              <a:t> PM</a:t>
            </a:r>
            <a:r>
              <a:rPr lang="ja-JP" altLang="en-US" sz="1800" dirty="0">
                <a:solidFill>
                  <a:srgbClr val="FF0000"/>
                </a:solidFill>
                <a:latin typeface="メイリオ" pitchFamily="50" charset="-128"/>
                <a:ea typeface="メイリオ" pitchFamily="50" charset="-128"/>
                <a:cs typeface="メイリオ" pitchFamily="50" charset="-128"/>
              </a:rPr>
              <a:t>と「密接な師弟関係」あるいは直接的な雇用関係</a:t>
            </a: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にあった者。</a:t>
            </a:r>
          </a:p>
          <a:p>
            <a:pPr eaLnBrk="1" hangingPunct="1">
              <a:spcBef>
                <a:spcPct val="0"/>
              </a:spcBef>
              <a:buFontTx/>
              <a:buNone/>
            </a:pPr>
            <a:endParaRPr lang="en-US" altLang="ja-JP" sz="1800" dirty="0">
              <a:solidFill>
                <a:srgbClr val="FF0000"/>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2171060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テキスト ボックス 13"/>
          <p:cNvSpPr txBox="1">
            <a:spLocks noChangeArrowheads="1"/>
          </p:cNvSpPr>
          <p:nvPr/>
        </p:nvSpPr>
        <p:spPr bwMode="auto">
          <a:xfrm>
            <a:off x="193675" y="188913"/>
            <a:ext cx="47386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800" b="0" i="0" u="none" strike="noStrike" kern="0" cap="none" spc="0" normalizeH="0" baseline="0" noProof="0" dirty="0">
                <a:ln>
                  <a:noFill/>
                </a:ln>
                <a:solidFill>
                  <a:schemeClr val="tx1"/>
                </a:solidFill>
                <a:effectLst/>
                <a:uLnTx/>
                <a:uFillTx/>
                <a:latin typeface="メイリオ" pitchFamily="50" charset="-128"/>
                <a:ea typeface="メイリオ" pitchFamily="50" charset="-128"/>
                <a:cs typeface="メイリオ" pitchFamily="50" charset="-128"/>
              </a:rPr>
              <a:t>その他：</a:t>
            </a:r>
          </a:p>
        </p:txBody>
      </p:sp>
      <p:sp>
        <p:nvSpPr>
          <p:cNvPr id="15" name="正方形/長方形 14"/>
          <p:cNvSpPr/>
          <p:nvPr/>
        </p:nvSpPr>
        <p:spPr>
          <a:xfrm>
            <a:off x="107950" y="115888"/>
            <a:ext cx="8856663" cy="64817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sysClr val="windowText" lastClr="000000"/>
              </a:solidFill>
              <a:effectLst/>
              <a:uLnTx/>
              <a:uFillTx/>
            </a:endParaRPr>
          </a:p>
        </p:txBody>
      </p:sp>
      <p:sp>
        <p:nvSpPr>
          <p:cNvPr id="2" name="スライド番号プレースホルダー 1"/>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9D3EEA88-684C-45C3-812C-7A747B600960}" type="slidenum">
              <a:rPr kumimoji="0" lang="ja-JP"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14</a:t>
            </a:fld>
            <a:endParaRPr kumimoji="0" lang="ja-JP" altLang="en-US" sz="1800" b="0" i="0" u="none" strike="noStrike" kern="0" cap="none" spc="0" normalizeH="0" baseline="0" noProof="0">
              <a:ln>
                <a:noFill/>
              </a:ln>
              <a:solidFill>
                <a:sysClr val="windowText" lastClr="000000"/>
              </a:solidFill>
              <a:effectLst/>
              <a:uLnTx/>
              <a:uFillTx/>
            </a:endParaRPr>
          </a:p>
        </p:txBody>
      </p:sp>
      <p:sp>
        <p:nvSpPr>
          <p:cNvPr id="9" name="テキスト ボックス 3"/>
          <p:cNvSpPr txBox="1">
            <a:spLocks noChangeArrowheads="1"/>
          </p:cNvSpPr>
          <p:nvPr/>
        </p:nvSpPr>
        <p:spPr bwMode="auto">
          <a:xfrm>
            <a:off x="971600" y="980728"/>
            <a:ext cx="57246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1" lang="ja-JP" altLang="en-US" sz="1800" b="0" i="0" u="none" strike="noStrike" kern="0" cap="none" spc="0" normalizeH="0" baseline="0" noProof="0" dirty="0">
                <a:ln>
                  <a:noFill/>
                </a:ln>
                <a:solidFill>
                  <a:srgbClr val="FF0000"/>
                </a:solidFill>
                <a:effectLst/>
                <a:uLnTx/>
                <a:uFillTx/>
                <a:latin typeface="メイリオ" pitchFamily="50" charset="-128"/>
                <a:ea typeface="メイリオ" pitchFamily="50" charset="-128"/>
                <a:cs typeface="メイリオ" pitchFamily="50" charset="-128"/>
              </a:rPr>
              <a:t>論文や特許リスト、実績リストを自由に記載ください</a:t>
            </a:r>
          </a:p>
        </p:txBody>
      </p:sp>
    </p:spTree>
    <p:extLst>
      <p:ext uri="{BB962C8B-B14F-4D97-AF65-F5344CB8AC3E}">
        <p14:creationId xmlns:p14="http://schemas.microsoft.com/office/powerpoint/2010/main" val="3491705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テキスト ボックス 5"/>
          <p:cNvSpPr txBox="1">
            <a:spLocks noChangeArrowheads="1"/>
          </p:cNvSpPr>
          <p:nvPr/>
        </p:nvSpPr>
        <p:spPr bwMode="auto">
          <a:xfrm>
            <a:off x="250825" y="292100"/>
            <a:ext cx="36464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a:latin typeface="メイリオ" pitchFamily="50" charset="-128"/>
                <a:ea typeface="メイリオ" pitchFamily="50" charset="-128"/>
                <a:cs typeface="メイリオ" pitchFamily="50" charset="-128"/>
              </a:rPr>
              <a:t>応募フォーマット記載の注意事項</a:t>
            </a:r>
          </a:p>
        </p:txBody>
      </p:sp>
      <p:sp>
        <p:nvSpPr>
          <p:cNvPr id="4099" name="テキスト ボックス 5"/>
          <p:cNvSpPr txBox="1">
            <a:spLocks noChangeArrowheads="1"/>
          </p:cNvSpPr>
          <p:nvPr/>
        </p:nvSpPr>
        <p:spPr bwMode="auto">
          <a:xfrm>
            <a:off x="179388" y="661988"/>
            <a:ext cx="8856662"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・次項以降のフォーマットに提案内容を記載し、</a:t>
            </a:r>
            <a:r>
              <a:rPr lang="en-US" altLang="ja-JP" sz="1800" dirty="0">
                <a:latin typeface="メイリオ" pitchFamily="50" charset="-128"/>
                <a:ea typeface="メイリオ" pitchFamily="50" charset="-128"/>
                <a:cs typeface="メイリオ" pitchFamily="50" charset="-128"/>
              </a:rPr>
              <a:t>pdf</a:t>
            </a:r>
            <a:r>
              <a:rPr lang="ja-JP" altLang="en-US" sz="1800" dirty="0">
                <a:latin typeface="メイリオ" pitchFamily="50" charset="-128"/>
                <a:ea typeface="メイリオ" pitchFamily="50" charset="-128"/>
                <a:cs typeface="メイリオ" pitchFamily="50" charset="-128"/>
              </a:rPr>
              <a:t>化した上で</a:t>
            </a:r>
            <a:r>
              <a:rPr lang="en-US" altLang="ja-JP" sz="1800" dirty="0">
                <a:latin typeface="メイリオ" pitchFamily="50" charset="-128"/>
                <a:ea typeface="メイリオ" pitchFamily="50" charset="-128"/>
                <a:cs typeface="メイリオ" pitchFamily="50" charset="-128"/>
              </a:rPr>
              <a:t>HP</a:t>
            </a:r>
            <a:r>
              <a:rPr lang="ja-JP" altLang="en-US" sz="1800" dirty="0">
                <a:latin typeface="メイリオ" pitchFamily="50" charset="-128"/>
                <a:ea typeface="メイリオ" pitchFamily="50" charset="-128"/>
                <a:cs typeface="メイリオ" pitchFamily="50" charset="-128"/>
              </a:rPr>
              <a:t>から申請下さい</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・各項目で記載する内容・量に応じて、</a:t>
            </a:r>
            <a:r>
              <a:rPr lang="ja-JP" altLang="en-US" sz="1800" b="1" u="sng" dirty="0">
                <a:latin typeface="メイリオ" pitchFamily="50" charset="-128"/>
                <a:ea typeface="メイリオ" pitchFamily="50" charset="-128"/>
                <a:cs typeface="メイリオ" pitchFamily="50" charset="-128"/>
              </a:rPr>
              <a:t>記載欄・ページは自由に変更して</a:t>
            </a:r>
            <a:r>
              <a:rPr lang="ja-JP" altLang="en-US" sz="1800" dirty="0">
                <a:latin typeface="メイリオ" pitchFamily="50" charset="-128"/>
                <a:ea typeface="メイリオ" pitchFamily="50" charset="-128"/>
                <a:cs typeface="メイリオ" pitchFamily="50" charset="-128"/>
              </a:rPr>
              <a:t>ください</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・次項の「</a:t>
            </a:r>
            <a:r>
              <a:rPr lang="en-US" altLang="ja-JP" sz="1800" dirty="0">
                <a:latin typeface="メイリオ" pitchFamily="50" charset="-128"/>
                <a:ea typeface="メイリオ" pitchFamily="50" charset="-128"/>
                <a:cs typeface="メイリオ" pitchFamily="50" charset="-128"/>
              </a:rPr>
              <a:t>1</a:t>
            </a:r>
            <a:r>
              <a:rPr lang="ja-JP" altLang="en-US" sz="1800" dirty="0">
                <a:latin typeface="メイリオ" pitchFamily="50" charset="-128"/>
                <a:ea typeface="メイリオ" pitchFamily="50" charset="-128"/>
                <a:cs typeface="メイリオ" pitchFamily="50" charset="-128"/>
              </a:rPr>
              <a:t>枚ものサマリー」は、本ページのみを見た際に、提案の概略がわかるように記載下さい。</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a:t>
            </a:r>
            <a:r>
              <a:rPr lang="ja-JP" altLang="en-US" sz="1800" dirty="0">
                <a:solidFill>
                  <a:srgbClr val="FF0000"/>
                </a:solidFill>
                <a:latin typeface="メイリオ" pitchFamily="50" charset="-128"/>
                <a:ea typeface="メイリオ" pitchFamily="50" charset="-128"/>
                <a:cs typeface="メイリオ" pitchFamily="50" charset="-128"/>
              </a:rPr>
              <a:t>赤字</a:t>
            </a:r>
            <a:r>
              <a:rPr lang="ja-JP" altLang="en-US" sz="1800" dirty="0">
                <a:latin typeface="メイリオ" pitchFamily="50" charset="-128"/>
                <a:ea typeface="メイリオ" pitchFamily="50" charset="-128"/>
                <a:cs typeface="メイリオ" pitchFamily="50" charset="-128"/>
              </a:rPr>
              <a:t>部分や吹き出しは記載例や補足説明になります。提案時は削除してご利用ください</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・前頁と本頁は削除して提出ください</a:t>
            </a:r>
            <a:endParaRPr lang="en-US" altLang="ja-JP" sz="1800" dirty="0">
              <a:latin typeface="メイリオ" pitchFamily="50" charset="-128"/>
              <a:ea typeface="メイリオ" pitchFamily="50" charset="-128"/>
              <a:cs typeface="メイリオ" pitchFamily="50" charset="-128"/>
            </a:endParaRPr>
          </a:p>
        </p:txBody>
      </p:sp>
      <p:sp>
        <p:nvSpPr>
          <p:cNvPr id="2" name="スライド番号プレースホルダー 1"/>
          <p:cNvSpPr>
            <a:spLocks noGrp="1"/>
          </p:cNvSpPr>
          <p:nvPr>
            <p:ph type="sldNum" sz="quarter" idx="12"/>
          </p:nvPr>
        </p:nvSpPr>
        <p:spPr/>
        <p:txBody>
          <a:bodyPr/>
          <a:lstStyle/>
          <a:p>
            <a:pPr>
              <a:defRPr/>
            </a:pPr>
            <a:fld id="{9D3EEA88-684C-45C3-812C-7A747B600960}" type="slidenum">
              <a:rPr lang="ja-JP" altLang="en-US" smtClean="0"/>
              <a:pPr>
                <a:defRPr/>
              </a:pPr>
              <a:t>2</a:t>
            </a:fld>
            <a:endParaRPr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7950" y="115888"/>
            <a:ext cx="8856663" cy="7207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123" name="テキスト ボックス 5"/>
          <p:cNvSpPr txBox="1">
            <a:spLocks noChangeArrowheads="1"/>
          </p:cNvSpPr>
          <p:nvPr/>
        </p:nvSpPr>
        <p:spPr bwMode="auto">
          <a:xfrm>
            <a:off x="250825" y="292100"/>
            <a:ext cx="8778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a:latin typeface="メイリオ" pitchFamily="50" charset="-128"/>
                <a:ea typeface="メイリオ" pitchFamily="50" charset="-128"/>
                <a:cs typeface="メイリオ" pitchFamily="50" charset="-128"/>
              </a:rPr>
              <a:t>題目：</a:t>
            </a:r>
          </a:p>
        </p:txBody>
      </p:sp>
      <p:sp>
        <p:nvSpPr>
          <p:cNvPr id="7" name="正方形/長方形 6"/>
          <p:cNvSpPr/>
          <p:nvPr/>
        </p:nvSpPr>
        <p:spPr>
          <a:xfrm>
            <a:off x="107950" y="3397250"/>
            <a:ext cx="8856663" cy="3200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125" name="テキスト ボックス 7"/>
          <p:cNvSpPr txBox="1">
            <a:spLocks noChangeArrowheads="1"/>
          </p:cNvSpPr>
          <p:nvPr/>
        </p:nvSpPr>
        <p:spPr bwMode="auto">
          <a:xfrm>
            <a:off x="193675" y="3482975"/>
            <a:ext cx="8778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a:latin typeface="メイリオ" pitchFamily="50" charset="-128"/>
                <a:ea typeface="メイリオ" pitchFamily="50" charset="-128"/>
                <a:cs typeface="メイリオ" pitchFamily="50" charset="-128"/>
              </a:rPr>
              <a:t>概要：</a:t>
            </a:r>
          </a:p>
        </p:txBody>
      </p:sp>
      <p:sp>
        <p:nvSpPr>
          <p:cNvPr id="5126" name="テキスト ボックス 8"/>
          <p:cNvSpPr txBox="1">
            <a:spLocks noChangeArrowheads="1"/>
          </p:cNvSpPr>
          <p:nvPr/>
        </p:nvSpPr>
        <p:spPr bwMode="auto">
          <a:xfrm>
            <a:off x="1071563" y="4067175"/>
            <a:ext cx="31854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提案内容の概要を簡潔に説明</a:t>
            </a:r>
          </a:p>
        </p:txBody>
      </p:sp>
      <p:sp>
        <p:nvSpPr>
          <p:cNvPr id="12" name="正方形/長方形 11"/>
          <p:cNvSpPr/>
          <p:nvPr/>
        </p:nvSpPr>
        <p:spPr>
          <a:xfrm>
            <a:off x="107950" y="908050"/>
            <a:ext cx="8856663" cy="15843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128" name="テキスト ボックス 12"/>
          <p:cNvSpPr txBox="1">
            <a:spLocks noChangeArrowheads="1"/>
          </p:cNvSpPr>
          <p:nvPr/>
        </p:nvSpPr>
        <p:spPr bwMode="auto">
          <a:xfrm>
            <a:off x="179388" y="908050"/>
            <a:ext cx="12105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latin typeface="メイリオ" pitchFamily="50" charset="-128"/>
                <a:ea typeface="メイリオ" pitchFamily="50" charset="-128"/>
                <a:cs typeface="メイリオ" pitchFamily="50" charset="-128"/>
              </a:rPr>
              <a:t>提案代表者</a:t>
            </a:r>
          </a:p>
        </p:txBody>
      </p:sp>
      <p:sp>
        <p:nvSpPr>
          <p:cNvPr id="5129" name="テキスト ボックス 13"/>
          <p:cNvSpPr txBox="1">
            <a:spLocks noChangeArrowheads="1"/>
          </p:cNvSpPr>
          <p:nvPr/>
        </p:nvSpPr>
        <p:spPr bwMode="auto">
          <a:xfrm>
            <a:off x="250825" y="1196975"/>
            <a:ext cx="1622425"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latin typeface="メイリオ" pitchFamily="50" charset="-128"/>
                <a:ea typeface="メイリオ" pitchFamily="50" charset="-128"/>
                <a:cs typeface="メイリオ" pitchFamily="50" charset="-128"/>
              </a:rPr>
              <a:t>機関・企業名：</a:t>
            </a:r>
            <a:endParaRPr lang="en-US" altLang="ja-JP" sz="160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600">
                <a:latin typeface="メイリオ" pitchFamily="50" charset="-128"/>
                <a:ea typeface="メイリオ" pitchFamily="50" charset="-128"/>
                <a:cs typeface="メイリオ" pitchFamily="50" charset="-128"/>
              </a:rPr>
              <a:t>所属：</a:t>
            </a:r>
            <a:endParaRPr lang="en-US" altLang="ja-JP" sz="160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600">
                <a:latin typeface="メイリオ" pitchFamily="50" charset="-128"/>
                <a:ea typeface="メイリオ" pitchFamily="50" charset="-128"/>
                <a:cs typeface="メイリオ" pitchFamily="50" charset="-128"/>
              </a:rPr>
              <a:t>役職：</a:t>
            </a:r>
            <a:endParaRPr lang="en-US" altLang="ja-JP" sz="160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600">
                <a:latin typeface="メイリオ" pitchFamily="50" charset="-128"/>
                <a:ea typeface="メイリオ" pitchFamily="50" charset="-128"/>
                <a:cs typeface="メイリオ" pitchFamily="50" charset="-128"/>
              </a:rPr>
              <a:t>氏名：</a:t>
            </a:r>
          </a:p>
        </p:txBody>
      </p:sp>
      <p:sp>
        <p:nvSpPr>
          <p:cNvPr id="5130" name="テキスト ボックス 14"/>
          <p:cNvSpPr txBox="1">
            <a:spLocks noChangeArrowheads="1"/>
          </p:cNvSpPr>
          <p:nvPr/>
        </p:nvSpPr>
        <p:spPr bwMode="auto">
          <a:xfrm>
            <a:off x="3995738" y="1268413"/>
            <a:ext cx="1620837"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latin typeface="メイリオ" pitchFamily="50" charset="-128"/>
                <a:ea typeface="メイリオ" pitchFamily="50" charset="-128"/>
                <a:cs typeface="メイリオ" pitchFamily="50" charset="-128"/>
              </a:rPr>
              <a:t>機関・企業名：</a:t>
            </a:r>
            <a:endParaRPr lang="en-US" altLang="ja-JP" sz="160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600">
                <a:latin typeface="メイリオ" pitchFamily="50" charset="-128"/>
                <a:ea typeface="メイリオ" pitchFamily="50" charset="-128"/>
                <a:cs typeface="メイリオ" pitchFamily="50" charset="-128"/>
              </a:rPr>
              <a:t>所属：</a:t>
            </a:r>
            <a:endParaRPr lang="en-US" altLang="ja-JP" sz="160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600">
                <a:latin typeface="メイリオ" pitchFamily="50" charset="-128"/>
                <a:ea typeface="メイリオ" pitchFamily="50" charset="-128"/>
                <a:cs typeface="メイリオ" pitchFamily="50" charset="-128"/>
              </a:rPr>
              <a:t>役職：</a:t>
            </a:r>
            <a:endParaRPr lang="en-US" altLang="ja-JP" sz="160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600">
                <a:latin typeface="メイリオ" pitchFamily="50" charset="-128"/>
                <a:ea typeface="メイリオ" pitchFamily="50" charset="-128"/>
                <a:cs typeface="メイリオ" pitchFamily="50" charset="-128"/>
              </a:rPr>
              <a:t>氏名：</a:t>
            </a:r>
          </a:p>
        </p:txBody>
      </p:sp>
      <p:sp>
        <p:nvSpPr>
          <p:cNvPr id="5131" name="テキスト ボックス 15"/>
          <p:cNvSpPr txBox="1">
            <a:spLocks noChangeArrowheads="1"/>
          </p:cNvSpPr>
          <p:nvPr/>
        </p:nvSpPr>
        <p:spPr bwMode="auto">
          <a:xfrm>
            <a:off x="3924300" y="954088"/>
            <a:ext cx="12105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latin typeface="メイリオ" pitchFamily="50" charset="-128"/>
                <a:ea typeface="メイリオ" pitchFamily="50" charset="-128"/>
                <a:cs typeface="メイリオ" pitchFamily="50" charset="-128"/>
              </a:rPr>
              <a:t>連名機関等</a:t>
            </a:r>
          </a:p>
        </p:txBody>
      </p:sp>
      <p:sp>
        <p:nvSpPr>
          <p:cNvPr id="5132" name="テキスト ボックス 16"/>
          <p:cNvSpPr txBox="1">
            <a:spLocks noChangeArrowheads="1"/>
          </p:cNvSpPr>
          <p:nvPr/>
        </p:nvSpPr>
        <p:spPr bwMode="auto">
          <a:xfrm>
            <a:off x="1268413" y="4437063"/>
            <a:ext cx="52625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a:solidFill>
                  <a:srgbClr val="FF0000"/>
                </a:solidFill>
                <a:latin typeface="メイリオ" pitchFamily="50" charset="-128"/>
                <a:ea typeface="メイリオ" pitchFamily="50" charset="-128"/>
                <a:cs typeface="メイリオ" pitchFamily="50" charset="-128"/>
              </a:rPr>
              <a:t>図などを使い、一目でわかるように説明ください</a:t>
            </a:r>
            <a:endParaRPr lang="en-US" altLang="ja-JP" sz="180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a:solidFill>
                  <a:srgbClr val="FF0000"/>
                </a:solidFill>
                <a:latin typeface="メイリオ" pitchFamily="50" charset="-128"/>
                <a:ea typeface="メイリオ" pitchFamily="50" charset="-128"/>
                <a:cs typeface="メイリオ" pitchFamily="50" charset="-128"/>
              </a:rPr>
              <a:t>詳細は次項以降で説明ください</a:t>
            </a:r>
          </a:p>
        </p:txBody>
      </p:sp>
      <p:sp>
        <p:nvSpPr>
          <p:cNvPr id="18" name="正方形/長方形 17"/>
          <p:cNvSpPr/>
          <p:nvPr/>
        </p:nvSpPr>
        <p:spPr>
          <a:xfrm>
            <a:off x="107950" y="2565400"/>
            <a:ext cx="8856663" cy="7191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134" name="テキスト ボックス 18"/>
          <p:cNvSpPr txBox="1">
            <a:spLocks noChangeArrowheads="1"/>
          </p:cNvSpPr>
          <p:nvPr/>
        </p:nvSpPr>
        <p:spPr bwMode="auto">
          <a:xfrm>
            <a:off x="107950" y="2586038"/>
            <a:ext cx="18256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latin typeface="メイリオ" pitchFamily="50" charset="-128"/>
                <a:ea typeface="メイリオ" pitchFamily="50" charset="-128"/>
                <a:cs typeface="メイリオ" pitchFamily="50" charset="-128"/>
              </a:rPr>
              <a:t>実施期間・予算：</a:t>
            </a:r>
          </a:p>
        </p:txBody>
      </p:sp>
      <p:sp>
        <p:nvSpPr>
          <p:cNvPr id="5135" name="テキスト ボックス 19"/>
          <p:cNvSpPr txBox="1">
            <a:spLocks noChangeArrowheads="1"/>
          </p:cNvSpPr>
          <p:nvPr/>
        </p:nvSpPr>
        <p:spPr bwMode="auto">
          <a:xfrm>
            <a:off x="468313" y="2916238"/>
            <a:ext cx="33153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800" dirty="0">
                <a:solidFill>
                  <a:srgbClr val="FF0000"/>
                </a:solidFill>
                <a:latin typeface="メイリオ" pitchFamily="50" charset="-128"/>
                <a:ea typeface="メイリオ" pitchFamily="50" charset="-128"/>
                <a:cs typeface="メイリオ" pitchFamily="50" charset="-128"/>
              </a:rPr>
              <a:t>2017</a:t>
            </a:r>
            <a:r>
              <a:rPr lang="ja-JP" altLang="en-US" sz="1800" dirty="0">
                <a:latin typeface="メイリオ" pitchFamily="50" charset="-128"/>
                <a:ea typeface="メイリオ" pitchFamily="50" charset="-128"/>
                <a:cs typeface="メイリオ" pitchFamily="50" charset="-128"/>
              </a:rPr>
              <a:t>年</a:t>
            </a:r>
            <a:r>
              <a:rPr lang="en-US" altLang="ja-JP" sz="1800" dirty="0">
                <a:solidFill>
                  <a:srgbClr val="FF0000"/>
                </a:solidFill>
                <a:latin typeface="メイリオ" pitchFamily="50" charset="-128"/>
                <a:ea typeface="メイリオ" pitchFamily="50" charset="-128"/>
                <a:cs typeface="メイリオ" pitchFamily="50" charset="-128"/>
              </a:rPr>
              <a:t>2</a:t>
            </a:r>
            <a:r>
              <a:rPr lang="ja-JP" altLang="en-US" sz="1800" dirty="0">
                <a:latin typeface="メイリオ" pitchFamily="50" charset="-128"/>
                <a:ea typeface="メイリオ" pitchFamily="50" charset="-128"/>
                <a:cs typeface="メイリオ" pitchFamily="50" charset="-128"/>
              </a:rPr>
              <a:t>月</a:t>
            </a:r>
            <a:r>
              <a:rPr lang="ja-JP" altLang="en-US" sz="1800" dirty="0">
                <a:solidFill>
                  <a:srgbClr val="FF0000"/>
                </a:solidFill>
                <a:latin typeface="メイリオ" pitchFamily="50" charset="-128"/>
                <a:ea typeface="メイリオ" pitchFamily="50" charset="-128"/>
                <a:cs typeface="メイリオ" pitchFamily="50" charset="-128"/>
              </a:rPr>
              <a:t>～</a:t>
            </a:r>
            <a:r>
              <a:rPr lang="en-US" altLang="ja-JP" sz="1800" dirty="0">
                <a:solidFill>
                  <a:srgbClr val="FF0000"/>
                </a:solidFill>
                <a:latin typeface="メイリオ" pitchFamily="50" charset="-128"/>
                <a:ea typeface="メイリオ" pitchFamily="50" charset="-128"/>
                <a:cs typeface="メイリオ" pitchFamily="50" charset="-128"/>
              </a:rPr>
              <a:t>2019</a:t>
            </a:r>
            <a:r>
              <a:rPr lang="ja-JP" altLang="en-US" sz="1800" dirty="0">
                <a:latin typeface="メイリオ" pitchFamily="50" charset="-128"/>
                <a:ea typeface="メイリオ" pitchFamily="50" charset="-128"/>
                <a:cs typeface="メイリオ" pitchFamily="50" charset="-128"/>
              </a:rPr>
              <a:t>年</a:t>
            </a:r>
            <a:r>
              <a:rPr lang="en-US" altLang="ja-JP" sz="1800" dirty="0">
                <a:solidFill>
                  <a:srgbClr val="FF0000"/>
                </a:solidFill>
                <a:latin typeface="メイリオ" pitchFamily="50" charset="-128"/>
                <a:ea typeface="メイリオ" pitchFamily="50" charset="-128"/>
                <a:cs typeface="メイリオ" pitchFamily="50" charset="-128"/>
              </a:rPr>
              <a:t>3</a:t>
            </a:r>
            <a:r>
              <a:rPr lang="ja-JP" altLang="en-US" sz="1800" dirty="0">
                <a:latin typeface="メイリオ" pitchFamily="50" charset="-128"/>
                <a:ea typeface="メイリオ" pitchFamily="50" charset="-128"/>
                <a:cs typeface="メイリオ" pitchFamily="50" charset="-128"/>
              </a:rPr>
              <a:t>月まで</a:t>
            </a:r>
          </a:p>
        </p:txBody>
      </p:sp>
      <p:sp>
        <p:nvSpPr>
          <p:cNvPr id="3" name="テキスト ボックス 2"/>
          <p:cNvSpPr txBox="1"/>
          <p:nvPr/>
        </p:nvSpPr>
        <p:spPr>
          <a:xfrm>
            <a:off x="3568750" y="0"/>
            <a:ext cx="2011362" cy="369888"/>
          </a:xfrm>
          <a:prstGeom prst="rect">
            <a:avLst/>
          </a:prstGeom>
          <a:solidFill>
            <a:schemeClr val="tx2">
              <a:lumMod val="60000"/>
              <a:lumOff val="40000"/>
            </a:schemeClr>
          </a:solidFill>
          <a:ln>
            <a:solidFill>
              <a:srgbClr val="FF0000"/>
            </a:solidFill>
          </a:ln>
        </p:spPr>
        <p:txBody>
          <a:bodyPr wrap="none">
            <a:spAutoFit/>
          </a:bodyPr>
          <a:lstStyle/>
          <a:p>
            <a:pPr>
              <a:defRPr/>
            </a:pPr>
            <a:r>
              <a:rPr lang="en-US" altLang="ja-JP" dirty="0"/>
              <a:t>1</a:t>
            </a:r>
            <a:r>
              <a:rPr lang="ja-JP" altLang="en-US" dirty="0"/>
              <a:t>枚もののサマリー</a:t>
            </a:r>
          </a:p>
        </p:txBody>
      </p:sp>
      <p:sp>
        <p:nvSpPr>
          <p:cNvPr id="5138" name="テキスト ボックス 16"/>
          <p:cNvSpPr txBox="1">
            <a:spLocks noChangeArrowheads="1"/>
          </p:cNvSpPr>
          <p:nvPr/>
        </p:nvSpPr>
        <p:spPr bwMode="auto">
          <a:xfrm>
            <a:off x="193675" y="6228020"/>
            <a:ext cx="78021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適用予定レーザー</a:t>
            </a:r>
            <a:r>
              <a:rPr lang="ja-JP" altLang="en-US" sz="1800" dirty="0">
                <a:latin typeface="メイリオ" pitchFamily="50" charset="-128"/>
                <a:ea typeface="メイリオ" pitchFamily="50" charset="-128"/>
                <a:cs typeface="メイリオ" pitchFamily="50" charset="-128"/>
                <a:sym typeface="Wingdings" pitchFamily="2" charset="2"/>
              </a:rPr>
              <a:t>：</a:t>
            </a:r>
            <a:r>
              <a:rPr lang="ja-JP" altLang="en-US" sz="1800" dirty="0">
                <a:solidFill>
                  <a:srgbClr val="FF0000"/>
                </a:solidFill>
                <a:latin typeface="メイリオ" pitchFamily="50" charset="-128"/>
                <a:ea typeface="メイリオ" pitchFamily="50" charset="-128"/>
                <a:cs typeface="メイリオ" pitchFamily="50" charset="-128"/>
                <a:sym typeface="Wingdings" pitchFamily="2" charset="2"/>
              </a:rPr>
              <a:t>（ハンドヘルドレーザー／テーブルトップレーザー</a:t>
            </a:r>
            <a:r>
              <a:rPr lang="ja-JP" altLang="en-US" sz="1800" dirty="0">
                <a:solidFill>
                  <a:srgbClr val="FF0000"/>
                </a:solidFill>
                <a:latin typeface="メイリオ" pitchFamily="50" charset="-128"/>
                <a:ea typeface="メイリオ" pitchFamily="50" charset="-128"/>
                <a:cs typeface="メイリオ" pitchFamily="50" charset="-128"/>
              </a:rPr>
              <a:t>）</a:t>
            </a:r>
            <a:endParaRPr lang="en-US" altLang="ja-JP" sz="1800" dirty="0">
              <a:solidFill>
                <a:srgbClr val="FF0000"/>
              </a:solidFill>
              <a:latin typeface="メイリオ" pitchFamily="50" charset="-128"/>
              <a:ea typeface="メイリオ" pitchFamily="50" charset="-128"/>
              <a:cs typeface="メイリオ" pitchFamily="50" charset="-128"/>
            </a:endParaRPr>
          </a:p>
        </p:txBody>
      </p:sp>
      <p:sp>
        <p:nvSpPr>
          <p:cNvPr id="20" name="四角形吹き出し 19"/>
          <p:cNvSpPr/>
          <p:nvPr/>
        </p:nvSpPr>
        <p:spPr>
          <a:xfrm>
            <a:off x="1357589" y="1735137"/>
            <a:ext cx="2809875" cy="646113"/>
          </a:xfrm>
          <a:prstGeom prst="wedgeRectCallout">
            <a:avLst>
              <a:gd name="adj1" fmla="val -59488"/>
              <a:gd name="adj2" fmla="val -80808"/>
            </a:avLst>
          </a:prstGeom>
          <a:solidFill>
            <a:schemeClr val="bg1"/>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代表者の制限に関しては</a:t>
            </a:r>
            <a:endParaRPr lang="en-US" altLang="ja-JP" dirty="0">
              <a:solidFill>
                <a:srgbClr val="FF0000"/>
              </a:solidFill>
            </a:endParaRPr>
          </a:p>
          <a:p>
            <a:pPr algn="ctr">
              <a:defRPr/>
            </a:pPr>
            <a:r>
              <a:rPr lang="ja-JP" altLang="en-US" dirty="0">
                <a:solidFill>
                  <a:srgbClr val="FF0000"/>
                </a:solidFill>
              </a:rPr>
              <a:t>「実施体制」を参照</a:t>
            </a:r>
          </a:p>
        </p:txBody>
      </p:sp>
      <p:sp>
        <p:nvSpPr>
          <p:cNvPr id="2" name="スライド番号プレースホルダー 1"/>
          <p:cNvSpPr>
            <a:spLocks noGrp="1"/>
          </p:cNvSpPr>
          <p:nvPr>
            <p:ph type="sldNum" sz="quarter" idx="12"/>
          </p:nvPr>
        </p:nvSpPr>
        <p:spPr/>
        <p:txBody>
          <a:bodyPr/>
          <a:lstStyle/>
          <a:p>
            <a:pPr>
              <a:defRPr/>
            </a:pPr>
            <a:fld id="{059D185D-6D78-49F5-9BFF-9E6862ECFD04}" type="slidenum">
              <a:rPr lang="ja-JP" altLang="en-US" smtClean="0"/>
              <a:pPr>
                <a:defRPr/>
              </a:pPr>
              <a:t>3</a:t>
            </a:fld>
            <a:endParaRPr lang="ja-JP" altLang="en-US" dirty="0"/>
          </a:p>
        </p:txBody>
      </p:sp>
      <p:sp>
        <p:nvSpPr>
          <p:cNvPr id="22" name="テキスト ボックス 21"/>
          <p:cNvSpPr txBox="1"/>
          <p:nvPr/>
        </p:nvSpPr>
        <p:spPr>
          <a:xfrm>
            <a:off x="8113092" y="1588"/>
            <a:ext cx="1034257" cy="369332"/>
          </a:xfrm>
          <a:prstGeom prst="rect">
            <a:avLst/>
          </a:prstGeom>
          <a:solidFill>
            <a:schemeClr val="accent3">
              <a:lumMod val="40000"/>
              <a:lumOff val="60000"/>
            </a:schemeClr>
          </a:solidFill>
          <a:ln>
            <a:noFill/>
          </a:ln>
        </p:spPr>
        <p:txBody>
          <a:bodyPr wrap="none">
            <a:spAutoFit/>
          </a:bodyPr>
          <a:lstStyle/>
          <a:p>
            <a:pPr>
              <a:defRPr/>
            </a:pPr>
            <a:r>
              <a:rPr lang="ja-JP" altLang="en-US" dirty="0"/>
              <a:t>公募（１）</a:t>
            </a:r>
          </a:p>
        </p:txBody>
      </p:sp>
      <p:sp>
        <p:nvSpPr>
          <p:cNvPr id="23" name="四角形吹き出し 22"/>
          <p:cNvSpPr/>
          <p:nvPr/>
        </p:nvSpPr>
        <p:spPr>
          <a:xfrm>
            <a:off x="5794375" y="1377155"/>
            <a:ext cx="2809875" cy="646113"/>
          </a:xfrm>
          <a:prstGeom prst="wedgeRectCallout">
            <a:avLst>
              <a:gd name="adj1" fmla="val -62789"/>
              <a:gd name="adj2" fmla="val -4919"/>
            </a:avLst>
          </a:prstGeom>
          <a:solidFill>
            <a:schemeClr val="bg1"/>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機関数に応じて追記</a:t>
            </a:r>
          </a:p>
        </p:txBody>
      </p:sp>
      <p:sp>
        <p:nvSpPr>
          <p:cNvPr id="24" name="テキスト ボックス 20"/>
          <p:cNvSpPr txBox="1">
            <a:spLocks noChangeArrowheads="1"/>
          </p:cNvSpPr>
          <p:nvPr/>
        </p:nvSpPr>
        <p:spPr bwMode="auto">
          <a:xfrm>
            <a:off x="5058921" y="2710661"/>
            <a:ext cx="318548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800" dirty="0" err="1">
                <a:latin typeface="メイリオ" pitchFamily="50" charset="-128"/>
                <a:ea typeface="メイリオ" pitchFamily="50" charset="-128"/>
                <a:cs typeface="メイリオ" pitchFamily="50" charset="-128"/>
              </a:rPr>
              <a:t>ImPACT</a:t>
            </a:r>
            <a:r>
              <a:rPr lang="ja-JP" altLang="en-US" sz="1800" dirty="0">
                <a:latin typeface="メイリオ" pitchFamily="50" charset="-128"/>
                <a:ea typeface="メイリオ" pitchFamily="50" charset="-128"/>
                <a:cs typeface="メイリオ" pitchFamily="50" charset="-128"/>
              </a:rPr>
              <a:t>予算　：</a:t>
            </a:r>
            <a:r>
              <a:rPr lang="ja-JP" altLang="en-US" sz="1800" dirty="0">
                <a:solidFill>
                  <a:srgbClr val="FF0000"/>
                </a:solidFill>
                <a:latin typeface="メイリオ" pitchFamily="50" charset="-128"/>
                <a:ea typeface="メイリオ" pitchFamily="50" charset="-128"/>
                <a:cs typeface="メイリオ" pitchFamily="50" charset="-128"/>
              </a:rPr>
              <a:t>○○</a:t>
            </a:r>
            <a:r>
              <a:rPr lang="ja-JP" altLang="en-US" sz="1800" dirty="0">
                <a:latin typeface="メイリオ" pitchFamily="50" charset="-128"/>
                <a:ea typeface="メイリオ" pitchFamily="50" charset="-128"/>
                <a:cs typeface="メイリオ" pitchFamily="50" charset="-128"/>
              </a:rPr>
              <a:t>百万円</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提案者持出予算：</a:t>
            </a:r>
            <a:r>
              <a:rPr lang="ja-JP" altLang="en-US" sz="1800" dirty="0">
                <a:solidFill>
                  <a:srgbClr val="FF0000"/>
                </a:solidFill>
                <a:latin typeface="メイリオ" pitchFamily="50" charset="-128"/>
                <a:ea typeface="メイリオ" pitchFamily="50" charset="-128"/>
                <a:cs typeface="メイリオ" pitchFamily="50" charset="-128"/>
              </a:rPr>
              <a:t>○○</a:t>
            </a:r>
            <a:r>
              <a:rPr lang="ja-JP" altLang="en-US" sz="1800" dirty="0">
                <a:latin typeface="メイリオ" pitchFamily="50" charset="-128"/>
                <a:ea typeface="メイリオ" pitchFamily="50" charset="-128"/>
                <a:cs typeface="メイリオ" pitchFamily="50" charset="-128"/>
              </a:rPr>
              <a:t>百万円</a:t>
            </a:r>
            <a:endParaRPr lang="ja-JP" altLang="en-US" sz="1800" dirty="0">
              <a:solidFill>
                <a:srgbClr val="FF0000"/>
              </a:solidFill>
              <a:latin typeface="メイリオ" pitchFamily="50" charset="-128"/>
              <a:ea typeface="メイリオ" pitchFamily="50" charset="-128"/>
              <a:cs typeface="メイリオ" pitchFamily="50"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7950" y="188913"/>
            <a:ext cx="8856663" cy="29527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6147" name="テキスト ボックス 4"/>
          <p:cNvSpPr txBox="1">
            <a:spLocks noChangeArrowheads="1"/>
          </p:cNvSpPr>
          <p:nvPr/>
        </p:nvSpPr>
        <p:spPr bwMode="auto">
          <a:xfrm>
            <a:off x="193675" y="212725"/>
            <a:ext cx="15700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a:latin typeface="メイリオ" pitchFamily="50" charset="-128"/>
                <a:ea typeface="メイリオ" pitchFamily="50" charset="-128"/>
                <a:cs typeface="メイリオ" pitchFamily="50" charset="-128"/>
              </a:rPr>
              <a:t>背景・目的：</a:t>
            </a:r>
          </a:p>
        </p:txBody>
      </p:sp>
      <p:sp>
        <p:nvSpPr>
          <p:cNvPr id="6148" name="テキスト ボックス 9"/>
          <p:cNvSpPr txBox="1">
            <a:spLocks noChangeArrowheads="1"/>
          </p:cNvSpPr>
          <p:nvPr/>
        </p:nvSpPr>
        <p:spPr bwMode="auto">
          <a:xfrm>
            <a:off x="179388" y="3355975"/>
            <a:ext cx="2305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a:latin typeface="メイリオ" pitchFamily="50" charset="-128"/>
                <a:ea typeface="メイリオ" pitchFamily="50" charset="-128"/>
                <a:cs typeface="メイリオ" pitchFamily="50" charset="-128"/>
              </a:rPr>
              <a:t>現状の課題：</a:t>
            </a:r>
          </a:p>
        </p:txBody>
      </p:sp>
      <p:sp>
        <p:nvSpPr>
          <p:cNvPr id="13" name="正方形/長方形 12"/>
          <p:cNvSpPr/>
          <p:nvPr/>
        </p:nvSpPr>
        <p:spPr>
          <a:xfrm>
            <a:off x="107950" y="3284538"/>
            <a:ext cx="8856663" cy="33128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 name="スライド番号プレースホルダー 1"/>
          <p:cNvSpPr>
            <a:spLocks noGrp="1"/>
          </p:cNvSpPr>
          <p:nvPr>
            <p:ph type="sldNum" sz="quarter" idx="12"/>
          </p:nvPr>
        </p:nvSpPr>
        <p:spPr/>
        <p:txBody>
          <a:bodyPr/>
          <a:lstStyle/>
          <a:p>
            <a:pPr>
              <a:defRPr/>
            </a:pPr>
            <a:fld id="{9D3EEA88-684C-45C3-812C-7A747B600960}" type="slidenum">
              <a:rPr lang="ja-JP" altLang="en-US" smtClean="0"/>
              <a:pPr>
                <a:defRPr/>
              </a:pPr>
              <a:t>4</a:t>
            </a:fld>
            <a:endParaRPr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テキスト ボックス 3"/>
          <p:cNvSpPr txBox="1">
            <a:spLocks noChangeArrowheads="1"/>
          </p:cNvSpPr>
          <p:nvPr/>
        </p:nvSpPr>
        <p:spPr bwMode="auto">
          <a:xfrm>
            <a:off x="193675" y="188913"/>
            <a:ext cx="73310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提案手法・技術：</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FontTx/>
              <a:buNone/>
            </a:pPr>
            <a:r>
              <a:rPr lang="en-US" altLang="ja-JP" sz="1800" dirty="0">
                <a:solidFill>
                  <a:srgbClr val="FF0000"/>
                </a:solidFill>
                <a:latin typeface="メイリオ" pitchFamily="50" charset="-128"/>
                <a:ea typeface="メイリオ" pitchFamily="50" charset="-128"/>
                <a:cs typeface="メイリオ" pitchFamily="50" charset="-128"/>
              </a:rPr>
              <a:t>【</a:t>
            </a:r>
            <a:r>
              <a:rPr lang="en-US" altLang="ja-JP" sz="1800" dirty="0" err="1">
                <a:solidFill>
                  <a:srgbClr val="FF0000"/>
                </a:solidFill>
                <a:latin typeface="メイリオ" pitchFamily="50" charset="-128"/>
                <a:ea typeface="メイリオ" pitchFamily="50" charset="-128"/>
                <a:cs typeface="メイリオ" pitchFamily="50" charset="-128"/>
              </a:rPr>
              <a:t>ImPACT</a:t>
            </a:r>
            <a:r>
              <a:rPr lang="ja-JP" altLang="en-US" sz="1800" dirty="0">
                <a:solidFill>
                  <a:srgbClr val="FF0000"/>
                </a:solidFill>
                <a:latin typeface="メイリオ" pitchFamily="50" charset="-128"/>
                <a:ea typeface="メイリオ" pitchFamily="50" charset="-128"/>
                <a:cs typeface="メイリオ" pitchFamily="50" charset="-128"/>
              </a:rPr>
              <a:t>後に実施する内容も含めた計画の全体概要を記載</a:t>
            </a:r>
            <a:r>
              <a:rPr lang="en-US" altLang="ja-JP" sz="1800" dirty="0">
                <a:solidFill>
                  <a:srgbClr val="FF0000"/>
                </a:solidFill>
                <a:latin typeface="メイリオ" pitchFamily="50" charset="-128"/>
                <a:ea typeface="メイリオ" pitchFamily="50" charset="-128"/>
                <a:cs typeface="メイリオ" pitchFamily="50" charset="-128"/>
              </a:rPr>
              <a:t>】</a:t>
            </a:r>
            <a:endParaRPr lang="ja-JP" altLang="en-US" sz="1800" dirty="0">
              <a:solidFill>
                <a:srgbClr val="FF0000"/>
              </a:solidFill>
              <a:latin typeface="メイリオ" pitchFamily="50" charset="-128"/>
              <a:ea typeface="メイリオ" pitchFamily="50" charset="-128"/>
              <a:cs typeface="メイリオ" pitchFamily="50" charset="-128"/>
            </a:endParaRPr>
          </a:p>
        </p:txBody>
      </p:sp>
      <p:sp>
        <p:nvSpPr>
          <p:cNvPr id="5" name="正方形/長方形 4"/>
          <p:cNvSpPr/>
          <p:nvPr/>
        </p:nvSpPr>
        <p:spPr>
          <a:xfrm>
            <a:off x="107950" y="115888"/>
            <a:ext cx="8856663" cy="31686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6" name="正方形/長方形 5"/>
          <p:cNvSpPr/>
          <p:nvPr/>
        </p:nvSpPr>
        <p:spPr>
          <a:xfrm>
            <a:off x="107950" y="3429000"/>
            <a:ext cx="8856663" cy="31686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8197" name="テキスト ボックス 6"/>
          <p:cNvSpPr txBox="1">
            <a:spLocks noChangeArrowheads="1"/>
          </p:cNvSpPr>
          <p:nvPr/>
        </p:nvSpPr>
        <p:spPr bwMode="auto">
          <a:xfrm>
            <a:off x="179388" y="3500438"/>
            <a:ext cx="47371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本提案の実施内容：</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Font typeface="Arial" charset="0"/>
              <a:buNone/>
            </a:pPr>
            <a:r>
              <a:rPr lang="en-US" altLang="ja-JP" sz="1800" dirty="0">
                <a:solidFill>
                  <a:srgbClr val="FF0000"/>
                </a:solidFill>
                <a:latin typeface="メイリオ" pitchFamily="50" charset="-128"/>
                <a:ea typeface="メイリオ" pitchFamily="50" charset="-128"/>
                <a:cs typeface="メイリオ" pitchFamily="50" charset="-128"/>
              </a:rPr>
              <a:t>【</a:t>
            </a:r>
            <a:r>
              <a:rPr lang="ja-JP" altLang="en-US" sz="1800" dirty="0">
                <a:solidFill>
                  <a:srgbClr val="FF0000"/>
                </a:solidFill>
                <a:latin typeface="メイリオ" pitchFamily="50" charset="-128"/>
                <a:ea typeface="メイリオ" pitchFamily="50" charset="-128"/>
                <a:cs typeface="メイリオ" pitchFamily="50" charset="-128"/>
              </a:rPr>
              <a:t>本システム化公募にて行う内容を記載</a:t>
            </a:r>
            <a:r>
              <a:rPr lang="en-US" altLang="ja-JP" sz="1800" dirty="0">
                <a:solidFill>
                  <a:srgbClr val="FF0000"/>
                </a:solidFill>
                <a:latin typeface="メイリオ" pitchFamily="50" charset="-128"/>
                <a:ea typeface="メイリオ" pitchFamily="50" charset="-128"/>
                <a:cs typeface="メイリオ" pitchFamily="50" charset="-128"/>
              </a:rPr>
              <a:t>】</a:t>
            </a:r>
            <a:endParaRPr lang="ja-JP" altLang="en-US" sz="1800" dirty="0">
              <a:solidFill>
                <a:srgbClr val="FF0000"/>
              </a:solidFill>
              <a:latin typeface="メイリオ" pitchFamily="50" charset="-128"/>
              <a:ea typeface="メイリオ" pitchFamily="50" charset="-128"/>
              <a:cs typeface="メイリオ" pitchFamily="50" charset="-128"/>
            </a:endParaRPr>
          </a:p>
        </p:txBody>
      </p:sp>
      <p:sp>
        <p:nvSpPr>
          <p:cNvPr id="7" name="四角形吹き出し 6"/>
          <p:cNvSpPr/>
          <p:nvPr/>
        </p:nvSpPr>
        <p:spPr>
          <a:xfrm>
            <a:off x="3469481" y="4134069"/>
            <a:ext cx="4751908" cy="646113"/>
          </a:xfrm>
          <a:prstGeom prst="wedgeRectCallout">
            <a:avLst>
              <a:gd name="adj1" fmla="val -63311"/>
              <a:gd name="adj2" fmla="val -40983"/>
            </a:avLst>
          </a:prstGeom>
          <a:solidFill>
            <a:schemeClr val="bg1"/>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図などを使い、わかりやすく記載ください</a:t>
            </a:r>
          </a:p>
        </p:txBody>
      </p:sp>
      <p:sp>
        <p:nvSpPr>
          <p:cNvPr id="8" name="四角形吹き出し 7"/>
          <p:cNvSpPr/>
          <p:nvPr/>
        </p:nvSpPr>
        <p:spPr>
          <a:xfrm>
            <a:off x="3621881" y="835025"/>
            <a:ext cx="4751908" cy="646113"/>
          </a:xfrm>
          <a:prstGeom prst="wedgeRectCallout">
            <a:avLst>
              <a:gd name="adj1" fmla="val -63311"/>
              <a:gd name="adj2" fmla="val -40983"/>
            </a:avLst>
          </a:prstGeom>
          <a:solidFill>
            <a:schemeClr val="bg1"/>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図などを使い、わかりやすく記載ください</a:t>
            </a:r>
          </a:p>
        </p:txBody>
      </p:sp>
      <p:sp>
        <p:nvSpPr>
          <p:cNvPr id="2" name="スライド番号プレースホルダー 1"/>
          <p:cNvSpPr>
            <a:spLocks noGrp="1"/>
          </p:cNvSpPr>
          <p:nvPr>
            <p:ph type="sldNum" sz="quarter" idx="12"/>
          </p:nvPr>
        </p:nvSpPr>
        <p:spPr/>
        <p:txBody>
          <a:bodyPr/>
          <a:lstStyle/>
          <a:p>
            <a:pPr>
              <a:defRPr/>
            </a:pPr>
            <a:fld id="{9D3EEA88-684C-45C3-812C-7A747B600960}" type="slidenum">
              <a:rPr lang="ja-JP" altLang="en-US" smtClean="0"/>
              <a:pPr>
                <a:defRPr/>
              </a:pPr>
              <a:t>5</a:t>
            </a:fld>
            <a:endParaRPr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107950" y="260350"/>
            <a:ext cx="8856663" cy="63373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7171" name="テキスト ボックス 15"/>
          <p:cNvSpPr txBox="1">
            <a:spLocks noChangeArrowheads="1"/>
          </p:cNvSpPr>
          <p:nvPr/>
        </p:nvSpPr>
        <p:spPr bwMode="auto">
          <a:xfrm>
            <a:off x="173038" y="260350"/>
            <a:ext cx="39608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達成目標、システム化時の姿：</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FontTx/>
              <a:buNone/>
            </a:pPr>
            <a:r>
              <a:rPr lang="en-US" altLang="ja-JP" sz="1800" dirty="0">
                <a:latin typeface="メイリオ" pitchFamily="50" charset="-128"/>
                <a:ea typeface="メイリオ" pitchFamily="50" charset="-128"/>
                <a:cs typeface="メイリオ" pitchFamily="50" charset="-128"/>
              </a:rPr>
              <a:t>【</a:t>
            </a:r>
            <a:r>
              <a:rPr lang="ja-JP" altLang="en-US" sz="1800" dirty="0">
                <a:latin typeface="メイリオ" pitchFamily="50" charset="-128"/>
                <a:ea typeface="メイリオ" pitchFamily="50" charset="-128"/>
                <a:cs typeface="メイリオ" pitchFamily="50" charset="-128"/>
              </a:rPr>
              <a:t>終了時の最終目標</a:t>
            </a:r>
            <a:r>
              <a:rPr lang="en-US" altLang="ja-JP" sz="1800" dirty="0">
                <a:latin typeface="メイリオ" pitchFamily="50" charset="-128"/>
                <a:ea typeface="メイリオ" pitchFamily="50" charset="-128"/>
                <a:cs typeface="メイリオ" pitchFamily="50" charset="-128"/>
              </a:rPr>
              <a:t>】</a:t>
            </a:r>
            <a:endParaRPr lang="ja-JP" altLang="en-US" sz="1800" dirty="0">
              <a:latin typeface="メイリオ" pitchFamily="50" charset="-128"/>
              <a:ea typeface="メイリオ" pitchFamily="50" charset="-128"/>
              <a:cs typeface="メイリオ" pitchFamily="50" charset="-128"/>
            </a:endParaRPr>
          </a:p>
        </p:txBody>
      </p:sp>
      <p:sp>
        <p:nvSpPr>
          <p:cNvPr id="7172" name="テキスト ボックス 16"/>
          <p:cNvSpPr txBox="1">
            <a:spLocks noChangeArrowheads="1"/>
          </p:cNvSpPr>
          <p:nvPr/>
        </p:nvSpPr>
        <p:spPr bwMode="auto">
          <a:xfrm>
            <a:off x="179388" y="3130550"/>
            <a:ext cx="34559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800">
                <a:latin typeface="メイリオ" pitchFamily="50" charset="-128"/>
                <a:ea typeface="メイリオ" pitchFamily="50" charset="-128"/>
                <a:cs typeface="メイリオ" pitchFamily="50" charset="-128"/>
              </a:rPr>
              <a:t>【</a:t>
            </a:r>
            <a:r>
              <a:rPr lang="ja-JP" altLang="en-US" sz="1800">
                <a:latin typeface="メイリオ" pitchFamily="50" charset="-128"/>
                <a:ea typeface="メイリオ" pitchFamily="50" charset="-128"/>
                <a:cs typeface="メイリオ" pitchFamily="50" charset="-128"/>
              </a:rPr>
              <a:t>本応募における目標</a:t>
            </a:r>
            <a:r>
              <a:rPr lang="en-US" altLang="ja-JP" sz="1800">
                <a:latin typeface="メイリオ" pitchFamily="50" charset="-128"/>
                <a:ea typeface="メイリオ" pitchFamily="50" charset="-128"/>
                <a:cs typeface="メイリオ" pitchFamily="50" charset="-128"/>
              </a:rPr>
              <a:t>】</a:t>
            </a:r>
            <a:endParaRPr lang="ja-JP" altLang="en-US" sz="1800">
              <a:latin typeface="メイリオ" pitchFamily="50" charset="-128"/>
              <a:ea typeface="メイリオ" pitchFamily="50" charset="-128"/>
              <a:cs typeface="メイリオ" pitchFamily="50" charset="-128"/>
            </a:endParaRPr>
          </a:p>
        </p:txBody>
      </p:sp>
      <p:sp>
        <p:nvSpPr>
          <p:cNvPr id="2" name="四角形吹き出し 1"/>
          <p:cNvSpPr/>
          <p:nvPr/>
        </p:nvSpPr>
        <p:spPr>
          <a:xfrm>
            <a:off x="3779838" y="571500"/>
            <a:ext cx="4680594" cy="646113"/>
          </a:xfrm>
          <a:prstGeom prst="wedgeRectCallout">
            <a:avLst>
              <a:gd name="adj1" fmla="val -88554"/>
              <a:gd name="adj2" fmla="val -15430"/>
            </a:avLst>
          </a:prstGeom>
          <a:solidFill>
            <a:schemeClr val="bg1"/>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最終目標</a:t>
            </a:r>
            <a:endParaRPr lang="en-US" altLang="ja-JP" dirty="0">
              <a:solidFill>
                <a:srgbClr val="FF0000"/>
              </a:solidFill>
            </a:endParaRPr>
          </a:p>
          <a:p>
            <a:pPr algn="ctr">
              <a:defRPr/>
            </a:pPr>
            <a:r>
              <a:rPr lang="ja-JP" altLang="en-US" dirty="0">
                <a:solidFill>
                  <a:srgbClr val="FF0000"/>
                </a:solidFill>
              </a:rPr>
              <a:t>（</a:t>
            </a:r>
            <a:r>
              <a:rPr lang="en-US" altLang="ja-JP" dirty="0" err="1">
                <a:solidFill>
                  <a:srgbClr val="FF0000"/>
                </a:solidFill>
              </a:rPr>
              <a:t>ImPACT</a:t>
            </a:r>
            <a:r>
              <a:rPr lang="ja-JP" altLang="en-US" dirty="0">
                <a:solidFill>
                  <a:srgbClr val="FF0000"/>
                </a:solidFill>
              </a:rPr>
              <a:t>後の最終目標）を記載</a:t>
            </a:r>
          </a:p>
        </p:txBody>
      </p:sp>
      <p:sp>
        <p:nvSpPr>
          <p:cNvPr id="10" name="四角形吹き出し 9"/>
          <p:cNvSpPr/>
          <p:nvPr/>
        </p:nvSpPr>
        <p:spPr>
          <a:xfrm>
            <a:off x="3492500" y="2816225"/>
            <a:ext cx="4751908" cy="646113"/>
          </a:xfrm>
          <a:prstGeom prst="wedgeRectCallout">
            <a:avLst>
              <a:gd name="adj1" fmla="val -68656"/>
              <a:gd name="adj2" fmla="val 33710"/>
            </a:avLst>
          </a:prstGeom>
          <a:solidFill>
            <a:schemeClr val="bg1"/>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FF0000"/>
                </a:solidFill>
              </a:rPr>
              <a:t>本システム化公募における目標を記載</a:t>
            </a:r>
          </a:p>
        </p:txBody>
      </p:sp>
      <p:sp>
        <p:nvSpPr>
          <p:cNvPr id="3" name="スライド番号プレースホルダー 2"/>
          <p:cNvSpPr>
            <a:spLocks noGrp="1"/>
          </p:cNvSpPr>
          <p:nvPr>
            <p:ph type="sldNum" sz="quarter" idx="12"/>
          </p:nvPr>
        </p:nvSpPr>
        <p:spPr/>
        <p:txBody>
          <a:bodyPr/>
          <a:lstStyle/>
          <a:p>
            <a:pPr>
              <a:defRPr/>
            </a:pPr>
            <a:fld id="{9D3EEA88-684C-45C3-812C-7A747B600960}" type="slidenum">
              <a:rPr lang="ja-JP" altLang="en-US" smtClean="0"/>
              <a:pPr>
                <a:defRPr/>
              </a:pPr>
              <a:t>6</a:t>
            </a:fld>
            <a:endParaRPr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テキスト ボックス 3"/>
          <p:cNvSpPr txBox="1">
            <a:spLocks noChangeArrowheads="1"/>
          </p:cNvSpPr>
          <p:nvPr/>
        </p:nvSpPr>
        <p:spPr bwMode="auto">
          <a:xfrm>
            <a:off x="193675" y="188913"/>
            <a:ext cx="877093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工程表：</a:t>
            </a:r>
            <a:endParaRPr lang="en-US" altLang="ja-JP" sz="1800" dirty="0">
              <a:latin typeface="メイリオ" pitchFamily="50" charset="-128"/>
              <a:ea typeface="メイリオ" pitchFamily="50" charset="-128"/>
              <a:cs typeface="メイリオ" pitchFamily="50" charset="-128"/>
            </a:endParaRPr>
          </a:p>
          <a:p>
            <a:pPr eaLnBrk="1" hangingPunct="1">
              <a:spcBef>
                <a:spcPct val="0"/>
              </a:spcBef>
              <a:buFontTx/>
              <a:buNone/>
            </a:pPr>
            <a:r>
              <a:rPr lang="en-US" altLang="ja-JP" sz="1800" dirty="0">
                <a:solidFill>
                  <a:srgbClr val="FF0000"/>
                </a:solidFill>
                <a:latin typeface="メイリオ" pitchFamily="50" charset="-128"/>
                <a:ea typeface="メイリオ" pitchFamily="50" charset="-128"/>
                <a:cs typeface="メイリオ" pitchFamily="50" charset="-128"/>
              </a:rPr>
              <a:t>【</a:t>
            </a:r>
            <a:r>
              <a:rPr lang="ja-JP" altLang="en-US" sz="1800" dirty="0">
                <a:solidFill>
                  <a:srgbClr val="FF0000"/>
                </a:solidFill>
                <a:latin typeface="メイリオ" pitchFamily="50" charset="-128"/>
                <a:ea typeface="メイリオ" pitchFamily="50" charset="-128"/>
                <a:cs typeface="メイリオ" pitchFamily="50" charset="-128"/>
              </a:rPr>
              <a:t>システム化公募期間における計画は詳細に、以降の計画は主要なものを記載</a:t>
            </a:r>
            <a:r>
              <a:rPr lang="en-US" altLang="ja-JP" sz="1800" dirty="0">
                <a:solidFill>
                  <a:srgbClr val="FF0000"/>
                </a:solidFill>
                <a:latin typeface="メイリオ" pitchFamily="50" charset="-128"/>
                <a:ea typeface="メイリオ" pitchFamily="50" charset="-128"/>
                <a:cs typeface="メイリオ" pitchFamily="50" charset="-128"/>
              </a:rPr>
              <a:t>】</a:t>
            </a:r>
            <a:endParaRPr lang="ja-JP" altLang="en-US" sz="1800" dirty="0">
              <a:solidFill>
                <a:srgbClr val="FF0000"/>
              </a:solidFill>
              <a:latin typeface="メイリオ" pitchFamily="50" charset="-128"/>
              <a:ea typeface="メイリオ" pitchFamily="50" charset="-128"/>
              <a:cs typeface="メイリオ" pitchFamily="50" charset="-128"/>
            </a:endParaRPr>
          </a:p>
        </p:txBody>
      </p:sp>
      <p:sp>
        <p:nvSpPr>
          <p:cNvPr id="5" name="正方形/長方形 4"/>
          <p:cNvSpPr/>
          <p:nvPr/>
        </p:nvSpPr>
        <p:spPr>
          <a:xfrm>
            <a:off x="107950" y="115888"/>
            <a:ext cx="8856663" cy="64814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8" name="四角形吹き出し 7"/>
          <p:cNvSpPr/>
          <p:nvPr/>
        </p:nvSpPr>
        <p:spPr>
          <a:xfrm>
            <a:off x="3851920" y="1124744"/>
            <a:ext cx="4751908" cy="1080120"/>
          </a:xfrm>
          <a:prstGeom prst="wedgeRectCallout">
            <a:avLst>
              <a:gd name="adj1" fmla="val -64709"/>
              <a:gd name="adj2" fmla="val -78783"/>
            </a:avLst>
          </a:prstGeom>
          <a:solidFill>
            <a:schemeClr val="bg1"/>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rgbClr val="FF0000"/>
                </a:solidFill>
              </a:rPr>
              <a:t>研究開発は</a:t>
            </a:r>
            <a:r>
              <a:rPr lang="en-US" altLang="ja-JP" dirty="0">
                <a:solidFill>
                  <a:srgbClr val="FF0000"/>
                </a:solidFill>
              </a:rPr>
              <a:t>2018</a:t>
            </a:r>
            <a:r>
              <a:rPr lang="ja-JP" altLang="en-US" dirty="0">
                <a:solidFill>
                  <a:srgbClr val="FF0000"/>
                </a:solidFill>
              </a:rPr>
              <a:t>年</a:t>
            </a:r>
            <a:r>
              <a:rPr lang="en-US" altLang="ja-JP" dirty="0">
                <a:solidFill>
                  <a:srgbClr val="FF0000"/>
                </a:solidFill>
              </a:rPr>
              <a:t>12</a:t>
            </a:r>
            <a:r>
              <a:rPr lang="ja-JP" altLang="en-US" dirty="0">
                <a:solidFill>
                  <a:srgbClr val="FF0000"/>
                </a:solidFill>
              </a:rPr>
              <a:t>月までに完了してください。</a:t>
            </a:r>
            <a:endParaRPr lang="en-US" altLang="ja-JP" dirty="0">
              <a:solidFill>
                <a:srgbClr val="FF0000"/>
              </a:solidFill>
            </a:endParaRPr>
          </a:p>
          <a:p>
            <a:pPr>
              <a:defRPr/>
            </a:pPr>
            <a:r>
              <a:rPr lang="en-US" altLang="ja-JP" dirty="0">
                <a:solidFill>
                  <a:srgbClr val="FF0000"/>
                </a:solidFill>
              </a:rPr>
              <a:t>2019</a:t>
            </a:r>
            <a:r>
              <a:rPr lang="ja-JP" altLang="en-US" dirty="0">
                <a:solidFill>
                  <a:srgbClr val="FF0000"/>
                </a:solidFill>
              </a:rPr>
              <a:t>年</a:t>
            </a:r>
            <a:r>
              <a:rPr lang="en-US" altLang="ja-JP" dirty="0">
                <a:solidFill>
                  <a:srgbClr val="FF0000"/>
                </a:solidFill>
              </a:rPr>
              <a:t>1</a:t>
            </a:r>
            <a:r>
              <a:rPr lang="ja-JP" altLang="en-US" dirty="0">
                <a:solidFill>
                  <a:srgbClr val="FF0000"/>
                </a:solidFill>
              </a:rPr>
              <a:t>月～</a:t>
            </a:r>
            <a:r>
              <a:rPr lang="en-US" altLang="ja-JP" dirty="0">
                <a:solidFill>
                  <a:srgbClr val="FF0000"/>
                </a:solidFill>
              </a:rPr>
              <a:t>3</a:t>
            </a:r>
            <a:r>
              <a:rPr lang="ja-JP" altLang="en-US" dirty="0">
                <a:solidFill>
                  <a:srgbClr val="FF0000"/>
                </a:solidFill>
              </a:rPr>
              <a:t>月はデータまとめや報告書作成等、事務処理のみ実施可能</a:t>
            </a:r>
          </a:p>
        </p:txBody>
      </p:sp>
      <p:sp>
        <p:nvSpPr>
          <p:cNvPr id="2" name="スライド番号プレースホルダー 1"/>
          <p:cNvSpPr>
            <a:spLocks noGrp="1"/>
          </p:cNvSpPr>
          <p:nvPr>
            <p:ph type="sldNum" sz="quarter" idx="12"/>
          </p:nvPr>
        </p:nvSpPr>
        <p:spPr/>
        <p:txBody>
          <a:bodyPr/>
          <a:lstStyle/>
          <a:p>
            <a:pPr>
              <a:defRPr/>
            </a:pPr>
            <a:fld id="{9D3EEA88-684C-45C3-812C-7A747B600960}" type="slidenum">
              <a:rPr lang="ja-JP" altLang="en-US" smtClean="0"/>
              <a:pPr>
                <a:defRPr/>
              </a:pPr>
              <a:t>7</a:t>
            </a:fld>
            <a:endParaRPr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07950" y="115888"/>
            <a:ext cx="8856663" cy="64817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9221" name="テキスト ボックス 6"/>
          <p:cNvSpPr txBox="1">
            <a:spLocks noChangeArrowheads="1"/>
          </p:cNvSpPr>
          <p:nvPr/>
        </p:nvSpPr>
        <p:spPr bwMode="auto">
          <a:xfrm>
            <a:off x="107504" y="180380"/>
            <a:ext cx="4737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実施体制：</a:t>
            </a:r>
          </a:p>
        </p:txBody>
      </p:sp>
      <p:sp>
        <p:nvSpPr>
          <p:cNvPr id="9222" name="テキスト ボックス 7"/>
          <p:cNvSpPr txBox="1">
            <a:spLocks noChangeArrowheads="1"/>
          </p:cNvSpPr>
          <p:nvPr/>
        </p:nvSpPr>
        <p:spPr bwMode="auto">
          <a:xfrm>
            <a:off x="179388" y="620688"/>
            <a:ext cx="8640762"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参画機関、責任者、その役割などを図を用いてわかり易く記載</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提案代表者（研究開発責任者：</a:t>
            </a:r>
            <a:r>
              <a:rPr lang="en-US" altLang="ja-JP" sz="1800" dirty="0">
                <a:solidFill>
                  <a:srgbClr val="FF0000"/>
                </a:solidFill>
                <a:latin typeface="メイリオ" pitchFamily="50" charset="-128"/>
                <a:ea typeface="メイリオ" pitchFamily="50" charset="-128"/>
                <a:cs typeface="メイリオ" pitchFamily="50" charset="-128"/>
              </a:rPr>
              <a:t>PI</a:t>
            </a:r>
            <a:r>
              <a:rPr lang="ja-JP" altLang="en-US" sz="1800" dirty="0">
                <a:solidFill>
                  <a:srgbClr val="FF0000"/>
                </a:solidFill>
                <a:latin typeface="メイリオ" pitchFamily="50" charset="-128"/>
                <a:ea typeface="メイリオ" pitchFamily="50" charset="-128"/>
                <a:cs typeface="メイリオ" pitchFamily="50" charset="-128"/>
              </a:rPr>
              <a:t>）は、実質的にプロジェクトを開発・主導する方としてください。企業と強い連携を有し、且つステアリングやマネジメントを十分に行うことが出来る場合のみ、大学・研究機関に所属の方が提案代表となってかまいません。</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en-US" altLang="ja-JP" sz="1800" dirty="0">
                <a:solidFill>
                  <a:srgbClr val="FF0000"/>
                </a:solidFill>
                <a:latin typeface="メイリオ" pitchFamily="50" charset="-128"/>
                <a:ea typeface="メイリオ" pitchFamily="50" charset="-128"/>
                <a:cs typeface="メイリオ" pitchFamily="50" charset="-128"/>
              </a:rPr>
              <a:t>※</a:t>
            </a:r>
            <a:r>
              <a:rPr lang="ja-JP" altLang="en-US" sz="1800" dirty="0">
                <a:solidFill>
                  <a:srgbClr val="FF0000"/>
                </a:solidFill>
                <a:latin typeface="メイリオ" pitchFamily="50" charset="-128"/>
                <a:ea typeface="メイリオ" pitchFamily="50" charset="-128"/>
                <a:cs typeface="メイリオ" pitchFamily="50" charset="-128"/>
              </a:rPr>
              <a:t>提案代表機関は</a:t>
            </a:r>
            <a:r>
              <a:rPr lang="en-US" altLang="ja-JP" sz="1800" dirty="0">
                <a:solidFill>
                  <a:srgbClr val="FF0000"/>
                </a:solidFill>
                <a:latin typeface="メイリオ" pitchFamily="50" charset="-128"/>
                <a:ea typeface="メイリオ" pitchFamily="50" charset="-128"/>
                <a:cs typeface="メイリオ" pitchFamily="50" charset="-128"/>
              </a:rPr>
              <a:t>JST</a:t>
            </a:r>
            <a:r>
              <a:rPr lang="ja-JP" altLang="en-US" sz="1800" dirty="0">
                <a:solidFill>
                  <a:srgbClr val="FF0000"/>
                </a:solidFill>
                <a:latin typeface="メイリオ" pitchFamily="50" charset="-128"/>
                <a:ea typeface="メイリオ" pitchFamily="50" charset="-128"/>
                <a:cs typeface="メイリオ" pitchFamily="50" charset="-128"/>
              </a:rPr>
              <a:t>と委託研究契約を締結します。</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体制内のそれ以外の機関・企業との契約形態に関しては個別に協議します。</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提案代表機関から再委託することは出来ませんのでご注意ください。</a:t>
            </a:r>
          </a:p>
        </p:txBody>
      </p:sp>
      <p:sp>
        <p:nvSpPr>
          <p:cNvPr id="9223" name="テキスト ボックス 10"/>
          <p:cNvSpPr txBox="1">
            <a:spLocks noChangeArrowheads="1"/>
          </p:cNvSpPr>
          <p:nvPr/>
        </p:nvSpPr>
        <p:spPr bwMode="auto">
          <a:xfrm>
            <a:off x="467544" y="4941168"/>
            <a:ext cx="7416800"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400" dirty="0">
                <a:solidFill>
                  <a:srgbClr val="FF0000"/>
                </a:solidFill>
                <a:latin typeface="メイリオ" pitchFamily="50" charset="-128"/>
                <a:ea typeface="メイリオ" pitchFamily="50" charset="-128"/>
                <a:cs typeface="メイリオ" pitchFamily="50" charset="-128"/>
              </a:rPr>
              <a:t>役割例</a:t>
            </a:r>
            <a:endParaRPr lang="en-US" altLang="ja-JP" sz="14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400" dirty="0">
                <a:solidFill>
                  <a:srgbClr val="FF0000"/>
                </a:solidFill>
                <a:latin typeface="メイリオ" pitchFamily="50" charset="-128"/>
                <a:ea typeface="メイリオ" pitchFamily="50" charset="-128"/>
                <a:cs typeface="メイリオ" pitchFamily="50" charset="-128"/>
              </a:rPr>
              <a:t>提案者（○○会社・所属部署・氏名）○○応用技術開発</a:t>
            </a:r>
            <a:endParaRPr lang="en-US" altLang="ja-JP" sz="14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400" dirty="0">
                <a:solidFill>
                  <a:srgbClr val="FF0000"/>
                </a:solidFill>
                <a:latin typeface="メイリオ" pitchFamily="50" charset="-128"/>
                <a:ea typeface="メイリオ" pitchFamily="50" charset="-128"/>
                <a:cs typeface="メイリオ" pitchFamily="50" charset="-128"/>
              </a:rPr>
              <a:t>実施者１（○○大学・所属部署・氏名）：△△技術の開発</a:t>
            </a:r>
            <a:endParaRPr lang="en-US" altLang="ja-JP" sz="14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400" dirty="0">
                <a:solidFill>
                  <a:srgbClr val="FF0000"/>
                </a:solidFill>
                <a:latin typeface="メイリオ" pitchFamily="50" charset="-128"/>
                <a:ea typeface="メイリオ" pitchFamily="50" charset="-128"/>
                <a:cs typeface="メイリオ" pitchFamily="50" charset="-128"/>
              </a:rPr>
              <a:t>実施者２（○○機関・所属部署・氏名） ：システム化開発</a:t>
            </a:r>
            <a:endParaRPr lang="en-US" altLang="ja-JP" sz="14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400" dirty="0">
                <a:solidFill>
                  <a:srgbClr val="FF0000"/>
                </a:solidFill>
                <a:latin typeface="メイリオ" pitchFamily="50" charset="-128"/>
                <a:ea typeface="メイリオ" pitchFamily="50" charset="-128"/>
                <a:cs typeface="メイリオ" pitchFamily="50" charset="-128"/>
              </a:rPr>
              <a:t>実施者３（○○会社・所属部署・氏名）：実機実証</a:t>
            </a:r>
          </a:p>
        </p:txBody>
      </p:sp>
      <p:sp>
        <p:nvSpPr>
          <p:cNvPr id="2" name="スライド番号プレースホルダー 1"/>
          <p:cNvSpPr>
            <a:spLocks noGrp="1"/>
          </p:cNvSpPr>
          <p:nvPr>
            <p:ph type="sldNum" sz="quarter" idx="12"/>
          </p:nvPr>
        </p:nvSpPr>
        <p:spPr/>
        <p:txBody>
          <a:bodyPr/>
          <a:lstStyle/>
          <a:p>
            <a:pPr>
              <a:defRPr/>
            </a:pPr>
            <a:fld id="{9D3EEA88-684C-45C3-812C-7A747B600960}" type="slidenum">
              <a:rPr lang="ja-JP" altLang="en-US" smtClean="0"/>
              <a:pPr>
                <a:defRPr/>
              </a:pPr>
              <a:t>8</a:t>
            </a:fld>
            <a:endParaRPr lang="ja-JP" altLang="en-US"/>
          </a:p>
        </p:txBody>
      </p:sp>
    </p:spTree>
    <p:extLst>
      <p:ext uri="{BB962C8B-B14F-4D97-AF65-F5344CB8AC3E}">
        <p14:creationId xmlns:p14="http://schemas.microsoft.com/office/powerpoint/2010/main" val="1712639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テキスト ボックス 11"/>
          <p:cNvSpPr txBox="1">
            <a:spLocks noChangeArrowheads="1"/>
          </p:cNvSpPr>
          <p:nvPr/>
        </p:nvSpPr>
        <p:spPr bwMode="auto">
          <a:xfrm>
            <a:off x="179512" y="1264692"/>
            <a:ext cx="8712968"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・本システム化公募にて要求する予算計画（項目、目的、時期、概算予算）を表などを利用しわかりやすく記載</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・レーザー装置自体の予算は含める必要はありません。</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・主にシステム化時に必要となるレーザー装置に関連する技術開発に対して費用を負担します。</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800" dirty="0">
                <a:solidFill>
                  <a:srgbClr val="FF0000"/>
                </a:solidFill>
                <a:latin typeface="メイリオ" pitchFamily="50" charset="-128"/>
                <a:ea typeface="メイリオ" pitchFamily="50" charset="-128"/>
                <a:cs typeface="メイリオ" pitchFamily="50" charset="-128"/>
              </a:rPr>
              <a:t>・システム化のためにはレーザー装置以外の部分の開発が必要な場合もありますが、その場合は基本的に各企業にて費用を負担してください。</a:t>
            </a:r>
            <a:endParaRPr lang="en-US" altLang="ja-JP" sz="18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None/>
            </a:pPr>
            <a:r>
              <a:rPr lang="ja-JP" altLang="en-US" sz="1800" dirty="0">
                <a:solidFill>
                  <a:srgbClr val="FF0000"/>
                </a:solidFill>
                <a:latin typeface="メイリオ" pitchFamily="50" charset="-128"/>
                <a:ea typeface="メイリオ" pitchFamily="50" charset="-128"/>
                <a:cs typeface="メイリオ" pitchFamily="50" charset="-128"/>
              </a:rPr>
              <a:t>・予算の企業／機関持ち出し分に関しては、必ず記載ください（評価対象になります）</a:t>
            </a:r>
            <a:endParaRPr lang="en-US" altLang="ja-JP" sz="1800" dirty="0">
              <a:solidFill>
                <a:srgbClr val="FF0000"/>
              </a:solidFill>
              <a:latin typeface="メイリオ" pitchFamily="50" charset="-128"/>
              <a:ea typeface="メイリオ" pitchFamily="50" charset="-128"/>
              <a:cs typeface="メイリオ" pitchFamily="50" charset="-128"/>
            </a:endParaRPr>
          </a:p>
        </p:txBody>
      </p:sp>
      <p:sp>
        <p:nvSpPr>
          <p:cNvPr id="13" name="正方形/長方形 12"/>
          <p:cNvSpPr/>
          <p:nvPr/>
        </p:nvSpPr>
        <p:spPr>
          <a:xfrm>
            <a:off x="107950" y="115888"/>
            <a:ext cx="8856663" cy="64817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0244" name="テキスト ボックス 13"/>
          <p:cNvSpPr txBox="1">
            <a:spLocks noChangeArrowheads="1"/>
          </p:cNvSpPr>
          <p:nvPr/>
        </p:nvSpPr>
        <p:spPr bwMode="auto">
          <a:xfrm>
            <a:off x="135806" y="116632"/>
            <a:ext cx="13398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dirty="0">
                <a:latin typeface="メイリオ" pitchFamily="50" charset="-128"/>
                <a:ea typeface="メイリオ" pitchFamily="50" charset="-128"/>
                <a:cs typeface="メイリオ" pitchFamily="50" charset="-128"/>
              </a:rPr>
              <a:t>予算計画：</a:t>
            </a:r>
          </a:p>
        </p:txBody>
      </p:sp>
      <p:sp>
        <p:nvSpPr>
          <p:cNvPr id="8" name="テキスト ボックス 11"/>
          <p:cNvSpPr txBox="1">
            <a:spLocks noChangeArrowheads="1"/>
          </p:cNvSpPr>
          <p:nvPr/>
        </p:nvSpPr>
        <p:spPr bwMode="auto">
          <a:xfrm>
            <a:off x="1331640" y="152442"/>
            <a:ext cx="756096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FF0000"/>
                </a:solidFill>
                <a:latin typeface="メイリオ" pitchFamily="50" charset="-128"/>
                <a:ea typeface="メイリオ" pitchFamily="50" charset="-128"/>
                <a:cs typeface="メイリオ" pitchFamily="50" charset="-128"/>
              </a:rPr>
              <a:t>・</a:t>
            </a:r>
            <a:r>
              <a:rPr lang="en-US" altLang="ja-JP" sz="1600" dirty="0">
                <a:solidFill>
                  <a:srgbClr val="FF0000"/>
                </a:solidFill>
                <a:latin typeface="メイリオ" pitchFamily="50" charset="-128"/>
                <a:ea typeface="メイリオ" pitchFamily="50" charset="-128"/>
                <a:cs typeface="メイリオ" pitchFamily="50" charset="-128"/>
              </a:rPr>
              <a:t>1</a:t>
            </a:r>
            <a:r>
              <a:rPr lang="ja-JP" altLang="en-US" sz="1600" dirty="0">
                <a:solidFill>
                  <a:srgbClr val="FF0000"/>
                </a:solidFill>
                <a:latin typeface="メイリオ" pitchFamily="50" charset="-128"/>
                <a:ea typeface="メイリオ" pitchFamily="50" charset="-128"/>
                <a:cs typeface="メイリオ" pitchFamily="50" charset="-128"/>
              </a:rPr>
              <a:t>件約</a:t>
            </a:r>
            <a:r>
              <a:rPr lang="en-US" altLang="ja-JP" sz="1600" dirty="0">
                <a:solidFill>
                  <a:srgbClr val="FF0000"/>
                </a:solidFill>
                <a:latin typeface="メイリオ" pitchFamily="50" charset="-128"/>
                <a:ea typeface="メイリオ" pitchFamily="50" charset="-128"/>
                <a:cs typeface="メイリオ" pitchFamily="50" charset="-128"/>
              </a:rPr>
              <a:t>50,000</a:t>
            </a:r>
            <a:r>
              <a:rPr lang="ja-JP" altLang="en-US" sz="1600" dirty="0">
                <a:solidFill>
                  <a:srgbClr val="FF0000"/>
                </a:solidFill>
                <a:latin typeface="メイリオ" pitchFamily="50" charset="-128"/>
                <a:ea typeface="メイリオ" pitchFamily="50" charset="-128"/>
                <a:cs typeface="メイリオ" pitchFamily="50" charset="-128"/>
              </a:rPr>
              <a:t>千円以下（</a:t>
            </a:r>
            <a:r>
              <a:rPr lang="en-US" altLang="ja-JP" sz="1600" dirty="0">
                <a:solidFill>
                  <a:srgbClr val="FF0000"/>
                </a:solidFill>
                <a:latin typeface="メイリオ" pitchFamily="50" charset="-128"/>
                <a:ea typeface="メイリオ" pitchFamily="50" charset="-128"/>
                <a:cs typeface="メイリオ" pitchFamily="50" charset="-128"/>
              </a:rPr>
              <a:t>H28</a:t>
            </a:r>
            <a:r>
              <a:rPr lang="ja-JP" altLang="en-US" sz="1600" dirty="0">
                <a:solidFill>
                  <a:srgbClr val="FF0000"/>
                </a:solidFill>
                <a:latin typeface="メイリオ" pitchFamily="50" charset="-128"/>
                <a:ea typeface="メイリオ" pitchFamily="50" charset="-128"/>
                <a:cs typeface="メイリオ" pitchFamily="50" charset="-128"/>
              </a:rPr>
              <a:t>年度～</a:t>
            </a:r>
            <a:r>
              <a:rPr lang="en-US" altLang="ja-JP" sz="1600" dirty="0">
                <a:solidFill>
                  <a:srgbClr val="FF0000"/>
                </a:solidFill>
                <a:latin typeface="メイリオ" pitchFamily="50" charset="-128"/>
                <a:ea typeface="メイリオ" pitchFamily="50" charset="-128"/>
                <a:cs typeface="メイリオ" pitchFamily="50" charset="-128"/>
              </a:rPr>
              <a:t>H30</a:t>
            </a:r>
            <a:r>
              <a:rPr lang="ja-JP" altLang="en-US" sz="1600" dirty="0">
                <a:solidFill>
                  <a:srgbClr val="FF0000"/>
                </a:solidFill>
                <a:latin typeface="メイリオ" pitchFamily="50" charset="-128"/>
                <a:ea typeface="メイリオ" pitchFamily="50" charset="-128"/>
                <a:cs typeface="メイリオ" pitchFamily="50" charset="-128"/>
              </a:rPr>
              <a:t>年度までの総額。管理経費含む）</a:t>
            </a:r>
            <a:endParaRPr lang="en-US" altLang="ja-JP" sz="1600" dirty="0">
              <a:solidFill>
                <a:srgbClr val="FF0000"/>
              </a:solidFill>
              <a:latin typeface="メイリオ" pitchFamily="50" charset="-128"/>
              <a:ea typeface="メイリオ" pitchFamily="50" charset="-128"/>
              <a:cs typeface="メイリオ" pitchFamily="50" charset="-128"/>
            </a:endParaRPr>
          </a:p>
          <a:p>
            <a:pPr eaLnBrk="1" hangingPunct="1">
              <a:spcBef>
                <a:spcPct val="0"/>
              </a:spcBef>
              <a:buFontTx/>
              <a:buNone/>
            </a:pPr>
            <a:r>
              <a:rPr lang="ja-JP" altLang="en-US" sz="1600" dirty="0">
                <a:solidFill>
                  <a:srgbClr val="FF0000"/>
                </a:solidFill>
                <a:latin typeface="メイリオ" pitchFamily="50" charset="-128"/>
                <a:ea typeface="メイリオ" pitchFamily="50" charset="-128"/>
                <a:cs typeface="メイリオ" pitchFamily="50" charset="-128"/>
              </a:rPr>
              <a:t>　</a:t>
            </a:r>
            <a:r>
              <a:rPr lang="en-US" altLang="ja-JP" sz="1600" dirty="0">
                <a:solidFill>
                  <a:srgbClr val="FF0000"/>
                </a:solidFill>
                <a:latin typeface="メイリオ" pitchFamily="50" charset="-128"/>
                <a:ea typeface="メイリオ" pitchFamily="50" charset="-128"/>
                <a:cs typeface="メイリオ" pitchFamily="50" charset="-128"/>
              </a:rPr>
              <a:t>※</a:t>
            </a:r>
            <a:r>
              <a:rPr lang="ja-JP" altLang="en-US" sz="1600" dirty="0">
                <a:solidFill>
                  <a:srgbClr val="FF0000"/>
                </a:solidFill>
                <a:latin typeface="メイリオ" pitchFamily="50" charset="-128"/>
                <a:ea typeface="メイリオ" pitchFamily="50" charset="-128"/>
                <a:cs typeface="メイリオ" pitchFamily="50" charset="-128"/>
              </a:rPr>
              <a:t>採択件数、内容に応じて上下する可能性があります</a:t>
            </a:r>
            <a:endParaRPr lang="en-US" altLang="ja-JP" sz="1600" dirty="0">
              <a:solidFill>
                <a:srgbClr val="FF0000"/>
              </a:solidFill>
              <a:latin typeface="メイリオ" pitchFamily="50" charset="-128"/>
              <a:ea typeface="メイリオ" pitchFamily="50" charset="-128"/>
              <a:cs typeface="メイリオ" pitchFamily="50" charset="-128"/>
            </a:endParaRPr>
          </a:p>
        </p:txBody>
      </p:sp>
      <p:sp>
        <p:nvSpPr>
          <p:cNvPr id="2" name="スライド番号プレースホルダー 1"/>
          <p:cNvSpPr>
            <a:spLocks noGrp="1"/>
          </p:cNvSpPr>
          <p:nvPr>
            <p:ph type="sldNum" sz="quarter" idx="12"/>
          </p:nvPr>
        </p:nvSpPr>
        <p:spPr/>
        <p:txBody>
          <a:bodyPr/>
          <a:lstStyle/>
          <a:p>
            <a:pPr>
              <a:defRPr/>
            </a:pPr>
            <a:fld id="{9D3EEA88-684C-45C3-812C-7A747B600960}" type="slidenum">
              <a:rPr lang="ja-JP" altLang="en-US" smtClean="0"/>
              <a:pPr>
                <a:defRPr/>
              </a:pPr>
              <a:t>9</a:t>
            </a:fld>
            <a:endParaRPr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1120</Words>
  <Application>Microsoft Office PowerPoint</Application>
  <PresentationFormat>画面に合わせる (4:3)</PresentationFormat>
  <Paragraphs>124</Paragraphs>
  <Slides>14</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14</vt:i4>
      </vt:variant>
    </vt:vector>
  </HeadingPairs>
  <TitlesOfParts>
    <vt:vector size="21" baseType="lpstr">
      <vt:lpstr>ＭＳ Ｐゴシック</vt:lpstr>
      <vt:lpstr>メイリオ</vt:lpstr>
      <vt:lpstr>Arial</vt:lpstr>
      <vt:lpstr>Calibri</vt:lpstr>
      <vt:lpstr>Helvetica</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2016-10-20T05:57:37Z</dcterms:created>
  <dcterms:modified xsi:type="dcterms:W3CDTF">2016-10-20T06:03:15Z</dcterms:modified>
</cp:coreProperties>
</file>