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8"/>
  </p:notesMasterIdLst>
  <p:sldIdLst>
    <p:sldId id="271" r:id="rId2"/>
    <p:sldId id="262" r:id="rId3"/>
    <p:sldId id="274" r:id="rId4"/>
    <p:sldId id="292" r:id="rId5"/>
    <p:sldId id="295" r:id="rId6"/>
    <p:sldId id="294" r:id="rId7"/>
  </p:sldIdLst>
  <p:sldSz cx="9144000" cy="6858000" type="screen4x3"/>
  <p:notesSz cx="6807200" cy="99393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EF4BC0"/>
    <a:srgbClr val="FF0000"/>
    <a:srgbClr val="CC00FF"/>
    <a:srgbClr val="FFFFCC"/>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5" autoAdjust="0"/>
    <p:restoredTop sz="96899" autoAdjust="0"/>
  </p:normalViewPr>
  <p:slideViewPr>
    <p:cSldViewPr>
      <p:cViewPr varScale="1">
        <p:scale>
          <a:sx n="97" d="100"/>
          <a:sy n="97" d="100"/>
        </p:scale>
        <p:origin x="23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EB6C2AA-2143-4BA1-88E4-1963E7B7DA8F}"/>
              </a:ext>
            </a:extLst>
          </p:cNvPr>
          <p:cNvSpPr>
            <a:spLocks noGrp="1" noChangeArrowheads="1"/>
          </p:cNvSpPr>
          <p:nvPr>
            <p:ph type="hdr" sz="quarter"/>
          </p:nvPr>
        </p:nvSpPr>
        <p:spPr bwMode="auto">
          <a:xfrm>
            <a:off x="0" y="0"/>
            <a:ext cx="2951163"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7" tIns="45714" rIns="91427" bIns="45714" numCol="1" anchor="t" anchorCtr="0" compatLnSpc="1">
            <a:prstTxWarp prst="textNoShape">
              <a:avLst/>
            </a:prstTxWarp>
          </a:bodyPr>
          <a:lstStyle>
            <a:lvl1pPr defTabSz="914063" eaLnBrk="1" hangingPunct="1">
              <a:defRPr sz="1200">
                <a:latin typeface="Arial" charset="0"/>
                <a:ea typeface="ＭＳ Ｐゴシック" pitchFamily="50" charset="-128"/>
              </a:defRPr>
            </a:lvl1pPr>
          </a:lstStyle>
          <a:p>
            <a:pPr>
              <a:defRPr/>
            </a:pPr>
            <a:endParaRPr lang="en-US" altLang="ja-JP"/>
          </a:p>
        </p:txBody>
      </p:sp>
      <p:sp>
        <p:nvSpPr>
          <p:cNvPr id="4099" name="Rectangle 3">
            <a:extLst>
              <a:ext uri="{FF2B5EF4-FFF2-40B4-BE49-F238E27FC236}">
                <a16:creationId xmlns:a16="http://schemas.microsoft.com/office/drawing/2014/main" id="{03CDF352-88E5-4799-8C35-56B3A61CBD04}"/>
              </a:ext>
            </a:extLst>
          </p:cNvPr>
          <p:cNvSpPr>
            <a:spLocks noGrp="1" noChangeArrowheads="1"/>
          </p:cNvSpPr>
          <p:nvPr>
            <p:ph type="dt" idx="1"/>
          </p:nvPr>
        </p:nvSpPr>
        <p:spPr bwMode="auto">
          <a:xfrm>
            <a:off x="3854450" y="0"/>
            <a:ext cx="2951163"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7" tIns="45714" rIns="91427" bIns="45714" numCol="1" anchor="t" anchorCtr="0" compatLnSpc="1">
            <a:prstTxWarp prst="textNoShape">
              <a:avLst/>
            </a:prstTxWarp>
          </a:bodyPr>
          <a:lstStyle>
            <a:lvl1pPr algn="r" defTabSz="914063" eaLnBrk="1" hangingPunct="1">
              <a:defRPr sz="1200">
                <a:latin typeface="Arial" charset="0"/>
                <a:ea typeface="ＭＳ Ｐゴシック" pitchFamily="50" charset="-128"/>
              </a:defRPr>
            </a:lvl1pPr>
          </a:lstStyle>
          <a:p>
            <a:pPr>
              <a:defRPr/>
            </a:pPr>
            <a:endParaRPr lang="en-US" altLang="ja-JP"/>
          </a:p>
        </p:txBody>
      </p:sp>
      <p:sp>
        <p:nvSpPr>
          <p:cNvPr id="2052" name="Rectangle 4">
            <a:extLst>
              <a:ext uri="{FF2B5EF4-FFF2-40B4-BE49-F238E27FC236}">
                <a16:creationId xmlns:a16="http://schemas.microsoft.com/office/drawing/2014/main" id="{7E28920F-A08D-41AF-8172-A6CAB33C92A0}"/>
              </a:ext>
            </a:extLst>
          </p:cNvPr>
          <p:cNvSpPr>
            <a:spLocks noGrp="1" noRot="1" noChangeAspect="1" noChangeArrowheads="1" noTextEdit="1"/>
          </p:cNvSpPr>
          <p:nvPr>
            <p:ph type="sldImg" idx="2"/>
          </p:nvPr>
        </p:nvSpPr>
        <p:spPr bwMode="auto">
          <a:xfrm>
            <a:off x="922338" y="746125"/>
            <a:ext cx="4967287" cy="3725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A23D8043-FE07-4E5F-A2C4-E7FADF1A676A}"/>
              </a:ext>
            </a:extLst>
          </p:cNvPr>
          <p:cNvSpPr>
            <a:spLocks noGrp="1" noChangeArrowheads="1"/>
          </p:cNvSpPr>
          <p:nvPr>
            <p:ph type="body" sz="quarter" idx="3"/>
          </p:nvPr>
        </p:nvSpPr>
        <p:spPr bwMode="auto">
          <a:xfrm>
            <a:off x="682625" y="4721225"/>
            <a:ext cx="5441950" cy="447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7" tIns="45714" rIns="91427" bIns="45714"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102" name="Rectangle 6">
            <a:extLst>
              <a:ext uri="{FF2B5EF4-FFF2-40B4-BE49-F238E27FC236}">
                <a16:creationId xmlns:a16="http://schemas.microsoft.com/office/drawing/2014/main" id="{75DD2383-412E-4429-8F2D-70430A025AD2}"/>
              </a:ext>
            </a:extLst>
          </p:cNvPr>
          <p:cNvSpPr>
            <a:spLocks noGrp="1" noChangeArrowheads="1"/>
          </p:cNvSpPr>
          <p:nvPr>
            <p:ph type="ftr" sz="quarter" idx="4"/>
          </p:nvPr>
        </p:nvSpPr>
        <p:spPr bwMode="auto">
          <a:xfrm>
            <a:off x="0" y="9440863"/>
            <a:ext cx="2951163"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7" tIns="45714" rIns="91427" bIns="45714" numCol="1" anchor="b" anchorCtr="0" compatLnSpc="1">
            <a:prstTxWarp prst="textNoShape">
              <a:avLst/>
            </a:prstTxWarp>
          </a:bodyPr>
          <a:lstStyle>
            <a:lvl1pPr defTabSz="914063" eaLnBrk="1" hangingPunct="1">
              <a:defRPr sz="1200">
                <a:latin typeface="Arial" charset="0"/>
                <a:ea typeface="ＭＳ Ｐゴシック" pitchFamily="50" charset="-128"/>
              </a:defRPr>
            </a:lvl1pPr>
          </a:lstStyle>
          <a:p>
            <a:pPr>
              <a:defRPr/>
            </a:pPr>
            <a:endParaRPr lang="en-US" altLang="ja-JP"/>
          </a:p>
        </p:txBody>
      </p:sp>
      <p:sp>
        <p:nvSpPr>
          <p:cNvPr id="4103" name="Rectangle 7">
            <a:extLst>
              <a:ext uri="{FF2B5EF4-FFF2-40B4-BE49-F238E27FC236}">
                <a16:creationId xmlns:a16="http://schemas.microsoft.com/office/drawing/2014/main" id="{C1748D4B-125D-4364-9AC3-CFAD8A821DA7}"/>
              </a:ext>
            </a:extLst>
          </p:cNvPr>
          <p:cNvSpPr>
            <a:spLocks noGrp="1" noChangeArrowheads="1"/>
          </p:cNvSpPr>
          <p:nvPr>
            <p:ph type="sldNum" sz="quarter" idx="5"/>
          </p:nvPr>
        </p:nvSpPr>
        <p:spPr bwMode="auto">
          <a:xfrm>
            <a:off x="3854450" y="9440863"/>
            <a:ext cx="2951163"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7" tIns="45714" rIns="91427" bIns="45714" numCol="1" anchor="b" anchorCtr="0" compatLnSpc="1">
            <a:prstTxWarp prst="textNoShape">
              <a:avLst/>
            </a:prstTxWarp>
          </a:bodyPr>
          <a:lstStyle>
            <a:lvl1pPr algn="r" defTabSz="914063" eaLnBrk="1" hangingPunct="1">
              <a:defRPr sz="1200"/>
            </a:lvl1pPr>
          </a:lstStyle>
          <a:p>
            <a:pPr>
              <a:defRPr/>
            </a:pPr>
            <a:fld id="{461C3BF0-A164-4590-95C6-ADD469F25DFC}"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DA6EE49-31DC-4EA6-B835-6503EE3EE385}"/>
              </a:ext>
            </a:extLst>
          </p:cNvPr>
          <p:cNvSpPr>
            <a:spLocks noGrp="1" noRot="1" noChangeAspect="1" noChangeArrowheads="1" noTextEdit="1"/>
          </p:cNvSpPr>
          <p:nvPr>
            <p:ph type="sldImg"/>
          </p:nvPr>
        </p:nvSpPr>
        <p:spPr>
          <a:xfrm>
            <a:off x="917575" y="744538"/>
            <a:ext cx="4973638" cy="3729037"/>
          </a:xfrm>
          <a:ln/>
        </p:spPr>
      </p:sp>
      <p:sp>
        <p:nvSpPr>
          <p:cNvPr id="4099" name="Rectangle 3">
            <a:extLst>
              <a:ext uri="{FF2B5EF4-FFF2-40B4-BE49-F238E27FC236}">
                <a16:creationId xmlns:a16="http://schemas.microsoft.com/office/drawing/2014/main" id="{D063A678-E8C7-47D6-8435-744144465F8F}"/>
              </a:ext>
            </a:extLst>
          </p:cNvPr>
          <p:cNvSpPr>
            <a:spLocks noGrp="1" noChangeArrowheads="1"/>
          </p:cNvSpPr>
          <p:nvPr>
            <p:ph type="body" idx="1"/>
          </p:nvPr>
        </p:nvSpPr>
        <p:spPr>
          <a:xfrm>
            <a:off x="681038" y="4721225"/>
            <a:ext cx="5445125" cy="4473575"/>
          </a:xfrm>
          <a:noFill/>
        </p:spPr>
        <p:txBody>
          <a:bodyPr/>
          <a:lstStyle/>
          <a:p>
            <a:endParaRPr lang="ja-JP"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05AB85D3-B875-4638-85D2-A8A397D54777}"/>
              </a:ext>
            </a:extLst>
          </p:cNvPr>
          <p:cNvSpPr txBox="1">
            <a:spLocks noGrp="1" noChangeArrowheads="1"/>
          </p:cNvSpPr>
          <p:nvPr/>
        </p:nvSpPr>
        <p:spPr bwMode="auto">
          <a:xfrm>
            <a:off x="3854450" y="9440863"/>
            <a:ext cx="2951163"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4" rIns="91427" bIns="45714" anchor="b"/>
          <a:lstStyle>
            <a:lvl1pPr defTabSz="895350">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3425" indent="-282575" defTabSz="89535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28713" indent="-225425" defTabSz="89535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1150" indent="-227013" defTabSz="89535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2000" indent="-225425" defTabSz="89535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89200" indent="-225425" defTabSz="89535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6400" indent="-225425" defTabSz="89535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3600" indent="-225425" defTabSz="89535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0800" indent="-225425" defTabSz="89535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23145E37-1CF8-41DC-9B49-2B6E7DECCFFA}" type="slidenum">
              <a:rPr lang="en-US" altLang="ja-JP">
                <a:ea typeface="ＭＳ Ｐゴシック" panose="020B0600070205080204" pitchFamily="50" charset="-128"/>
              </a:rPr>
              <a:pPr algn="r" eaLnBrk="1" hangingPunct="1">
                <a:spcBef>
                  <a:spcPct val="0"/>
                </a:spcBef>
              </a:pPr>
              <a:t>3</a:t>
            </a:fld>
            <a:endParaRPr lang="en-US" altLang="ja-JP">
              <a:ea typeface="ＭＳ Ｐゴシック" panose="020B0600070205080204" pitchFamily="50" charset="-128"/>
            </a:endParaRPr>
          </a:p>
        </p:txBody>
      </p:sp>
      <p:sp>
        <p:nvSpPr>
          <p:cNvPr id="7171" name="Rectangle 2">
            <a:extLst>
              <a:ext uri="{FF2B5EF4-FFF2-40B4-BE49-F238E27FC236}">
                <a16:creationId xmlns:a16="http://schemas.microsoft.com/office/drawing/2014/main" id="{DB521FE5-A7B2-409B-B101-8707B4AF91DE}"/>
              </a:ext>
            </a:extLst>
          </p:cNvPr>
          <p:cNvSpPr>
            <a:spLocks noGrp="1" noRot="1" noChangeAspect="1" noChangeArrowheads="1" noTextEdit="1"/>
          </p:cNvSpPr>
          <p:nvPr>
            <p:ph type="sldImg"/>
          </p:nvPr>
        </p:nvSpPr>
        <p:spPr>
          <a:xfrm>
            <a:off x="917575" y="742950"/>
            <a:ext cx="4975225" cy="3732213"/>
          </a:xfrm>
          <a:ln/>
        </p:spPr>
      </p:sp>
      <p:sp>
        <p:nvSpPr>
          <p:cNvPr id="7172" name="Rectangle 3">
            <a:extLst>
              <a:ext uri="{FF2B5EF4-FFF2-40B4-BE49-F238E27FC236}">
                <a16:creationId xmlns:a16="http://schemas.microsoft.com/office/drawing/2014/main" id="{86A31EF6-C932-4E39-9AE5-8DA39BF9F7C9}"/>
              </a:ext>
            </a:extLst>
          </p:cNvPr>
          <p:cNvSpPr>
            <a:spLocks noGrp="1" noChangeArrowheads="1"/>
          </p:cNvSpPr>
          <p:nvPr>
            <p:ph type="body" idx="1"/>
          </p:nvPr>
        </p:nvSpPr>
        <p:spPr>
          <a:xfrm>
            <a:off x="681038" y="4721225"/>
            <a:ext cx="5445125" cy="4475163"/>
          </a:xfrm>
          <a:noFill/>
        </p:spPr>
        <p:txBody>
          <a:bodyPr/>
          <a:lstStyle/>
          <a:p>
            <a:pPr eaLnBrk="1" hangingPunct="1"/>
            <a:endParaRPr lang="ja-JP" altLang="en-US" sz="100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4">
            <a:extLst>
              <a:ext uri="{FF2B5EF4-FFF2-40B4-BE49-F238E27FC236}">
                <a16:creationId xmlns:a16="http://schemas.microsoft.com/office/drawing/2014/main" id="{7458E773-1DBC-4E89-A699-0A1E97FECF41}"/>
              </a:ext>
            </a:extLst>
          </p:cNvPr>
          <p:cNvSpPr>
            <a:spLocks noGrp="1" noChangeArrowheads="1"/>
          </p:cNvSpPr>
          <p:nvPr>
            <p:ph type="dt" sz="half" idx="10"/>
          </p:nvPr>
        </p:nvSpPr>
        <p:spPr>
          <a:ln/>
        </p:spPr>
        <p:txBody>
          <a:bodyPr/>
          <a:lstStyle>
            <a:lvl1pPr>
              <a:defRPr/>
            </a:lvl1pPr>
          </a:lstStyle>
          <a:p>
            <a:pPr>
              <a:defRPr/>
            </a:pPr>
            <a:fld id="{162629B4-527B-4F12-AE94-89DCCA4729DB}" type="datetime1">
              <a:rPr lang="ja-JP" altLang="en-US"/>
              <a:pPr>
                <a:defRPr/>
              </a:pPr>
              <a:t>2024/8/7</a:t>
            </a:fld>
            <a:endParaRPr lang="en-US" altLang="ja-JP"/>
          </a:p>
        </p:txBody>
      </p:sp>
      <p:sp>
        <p:nvSpPr>
          <p:cNvPr id="5" name="Rectangle 5">
            <a:extLst>
              <a:ext uri="{FF2B5EF4-FFF2-40B4-BE49-F238E27FC236}">
                <a16:creationId xmlns:a16="http://schemas.microsoft.com/office/drawing/2014/main" id="{020CC35B-9A0D-45A4-8B5F-6819EDC7C5A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0318DB90-2D76-4091-A736-3B6B48D1A0FC}"/>
              </a:ext>
            </a:extLst>
          </p:cNvPr>
          <p:cNvSpPr>
            <a:spLocks noGrp="1" noChangeArrowheads="1"/>
          </p:cNvSpPr>
          <p:nvPr>
            <p:ph type="sldNum" sz="quarter" idx="12"/>
          </p:nvPr>
        </p:nvSpPr>
        <p:spPr>
          <a:ln/>
        </p:spPr>
        <p:txBody>
          <a:bodyPr/>
          <a:lstStyle>
            <a:lvl1pPr>
              <a:defRPr/>
            </a:lvl1pPr>
          </a:lstStyle>
          <a:p>
            <a:pPr>
              <a:defRPr/>
            </a:pPr>
            <a:fld id="{60CA845A-95A2-47B4-A677-54EAB0285DAB}" type="slidenum">
              <a:rPr lang="en-US" altLang="ja-JP"/>
              <a:pPr>
                <a:defRPr/>
              </a:pPr>
              <a:t>‹#›</a:t>
            </a:fld>
            <a:endParaRPr lang="en-US" altLang="ja-JP"/>
          </a:p>
        </p:txBody>
      </p:sp>
    </p:spTree>
    <p:extLst>
      <p:ext uri="{BB962C8B-B14F-4D97-AF65-F5344CB8AC3E}">
        <p14:creationId xmlns:p14="http://schemas.microsoft.com/office/powerpoint/2010/main" val="223461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B1CF6EB9-6D54-40EA-B92C-32CDE80F37EA}"/>
              </a:ext>
            </a:extLst>
          </p:cNvPr>
          <p:cNvSpPr>
            <a:spLocks noGrp="1" noChangeArrowheads="1"/>
          </p:cNvSpPr>
          <p:nvPr>
            <p:ph type="dt" sz="half" idx="10"/>
          </p:nvPr>
        </p:nvSpPr>
        <p:spPr>
          <a:ln/>
        </p:spPr>
        <p:txBody>
          <a:bodyPr/>
          <a:lstStyle>
            <a:lvl1pPr>
              <a:defRPr/>
            </a:lvl1pPr>
          </a:lstStyle>
          <a:p>
            <a:pPr>
              <a:defRPr/>
            </a:pPr>
            <a:fld id="{A545F7E7-D3D6-426E-A499-5752BB533A12}" type="datetime1">
              <a:rPr lang="ja-JP" altLang="en-US"/>
              <a:pPr>
                <a:defRPr/>
              </a:pPr>
              <a:t>2024/8/7</a:t>
            </a:fld>
            <a:endParaRPr lang="en-US" altLang="ja-JP"/>
          </a:p>
        </p:txBody>
      </p:sp>
      <p:sp>
        <p:nvSpPr>
          <p:cNvPr id="5" name="Rectangle 5">
            <a:extLst>
              <a:ext uri="{FF2B5EF4-FFF2-40B4-BE49-F238E27FC236}">
                <a16:creationId xmlns:a16="http://schemas.microsoft.com/office/drawing/2014/main" id="{D5FBB88E-9C25-4FF4-A037-D30856341F2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45CA3CC9-1387-4EA3-8A01-FB8124D15CD2}"/>
              </a:ext>
            </a:extLst>
          </p:cNvPr>
          <p:cNvSpPr>
            <a:spLocks noGrp="1" noChangeArrowheads="1"/>
          </p:cNvSpPr>
          <p:nvPr>
            <p:ph type="sldNum" sz="quarter" idx="12"/>
          </p:nvPr>
        </p:nvSpPr>
        <p:spPr>
          <a:ln/>
        </p:spPr>
        <p:txBody>
          <a:bodyPr/>
          <a:lstStyle>
            <a:lvl1pPr>
              <a:defRPr/>
            </a:lvl1pPr>
          </a:lstStyle>
          <a:p>
            <a:pPr>
              <a:defRPr/>
            </a:pPr>
            <a:fld id="{5649048F-2DF6-4B3C-AE39-C00A1E31D4CB}" type="slidenum">
              <a:rPr lang="en-US" altLang="ja-JP"/>
              <a:pPr>
                <a:defRPr/>
              </a:pPr>
              <a:t>‹#›</a:t>
            </a:fld>
            <a:endParaRPr lang="en-US" altLang="ja-JP"/>
          </a:p>
        </p:txBody>
      </p:sp>
    </p:spTree>
    <p:extLst>
      <p:ext uri="{BB962C8B-B14F-4D97-AF65-F5344CB8AC3E}">
        <p14:creationId xmlns:p14="http://schemas.microsoft.com/office/powerpoint/2010/main" val="344598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a:extLst>
              <a:ext uri="{FF2B5EF4-FFF2-40B4-BE49-F238E27FC236}">
                <a16:creationId xmlns:a16="http://schemas.microsoft.com/office/drawing/2014/main" id="{3FDFFDE6-405C-4CB3-AA9B-871B9D6E0743}"/>
              </a:ext>
            </a:extLst>
          </p:cNvPr>
          <p:cNvSpPr>
            <a:spLocks noGrp="1" noChangeArrowheads="1"/>
          </p:cNvSpPr>
          <p:nvPr>
            <p:ph type="dt" sz="half" idx="10"/>
          </p:nvPr>
        </p:nvSpPr>
        <p:spPr>
          <a:ln/>
        </p:spPr>
        <p:txBody>
          <a:bodyPr/>
          <a:lstStyle>
            <a:lvl1pPr>
              <a:defRPr/>
            </a:lvl1pPr>
          </a:lstStyle>
          <a:p>
            <a:pPr>
              <a:defRPr/>
            </a:pPr>
            <a:fld id="{A6E21617-8D25-435B-9049-56A147AB4E7F}" type="datetime1">
              <a:rPr lang="ja-JP" altLang="en-US"/>
              <a:pPr>
                <a:defRPr/>
              </a:pPr>
              <a:t>2024/8/7</a:t>
            </a:fld>
            <a:endParaRPr lang="en-US" altLang="ja-JP"/>
          </a:p>
        </p:txBody>
      </p:sp>
      <p:sp>
        <p:nvSpPr>
          <p:cNvPr id="5" name="Rectangle 5">
            <a:extLst>
              <a:ext uri="{FF2B5EF4-FFF2-40B4-BE49-F238E27FC236}">
                <a16:creationId xmlns:a16="http://schemas.microsoft.com/office/drawing/2014/main" id="{22D4EC33-4932-43AB-B019-4AE1ED32403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21C97218-217B-4AB3-9EE4-446A5ADD951E}"/>
              </a:ext>
            </a:extLst>
          </p:cNvPr>
          <p:cNvSpPr>
            <a:spLocks noGrp="1" noChangeArrowheads="1"/>
          </p:cNvSpPr>
          <p:nvPr>
            <p:ph type="sldNum" sz="quarter" idx="12"/>
          </p:nvPr>
        </p:nvSpPr>
        <p:spPr>
          <a:ln/>
        </p:spPr>
        <p:txBody>
          <a:bodyPr/>
          <a:lstStyle>
            <a:lvl1pPr>
              <a:defRPr/>
            </a:lvl1pPr>
          </a:lstStyle>
          <a:p>
            <a:pPr>
              <a:defRPr/>
            </a:pPr>
            <a:fld id="{C7581BBB-4460-4584-A990-32EC92C0E3CB}" type="slidenum">
              <a:rPr lang="en-US" altLang="ja-JP"/>
              <a:pPr>
                <a:defRPr/>
              </a:pPr>
              <a:t>‹#›</a:t>
            </a:fld>
            <a:endParaRPr lang="en-US" altLang="ja-JP"/>
          </a:p>
        </p:txBody>
      </p:sp>
    </p:spTree>
    <p:extLst>
      <p:ext uri="{BB962C8B-B14F-4D97-AF65-F5344CB8AC3E}">
        <p14:creationId xmlns:p14="http://schemas.microsoft.com/office/powerpoint/2010/main" val="3643319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E9E37329-9B70-4E40-A9A7-7C4E9F568C73}"/>
              </a:ext>
            </a:extLst>
          </p:cNvPr>
          <p:cNvSpPr>
            <a:spLocks noGrp="1" noChangeArrowheads="1"/>
          </p:cNvSpPr>
          <p:nvPr>
            <p:ph type="dt" sz="half" idx="10"/>
          </p:nvPr>
        </p:nvSpPr>
        <p:spPr>
          <a:ln/>
        </p:spPr>
        <p:txBody>
          <a:bodyPr/>
          <a:lstStyle>
            <a:lvl1pPr>
              <a:defRPr/>
            </a:lvl1pPr>
          </a:lstStyle>
          <a:p>
            <a:pPr>
              <a:defRPr/>
            </a:pPr>
            <a:fld id="{28D34B3A-CD92-4D8A-88EA-35DD71775FB4}" type="datetime1">
              <a:rPr lang="ja-JP" altLang="en-US"/>
              <a:pPr>
                <a:defRPr/>
              </a:pPr>
              <a:t>2024/8/7</a:t>
            </a:fld>
            <a:endParaRPr lang="en-US" altLang="ja-JP"/>
          </a:p>
        </p:txBody>
      </p:sp>
      <p:sp>
        <p:nvSpPr>
          <p:cNvPr id="8" name="Rectangle 5">
            <a:extLst>
              <a:ext uri="{FF2B5EF4-FFF2-40B4-BE49-F238E27FC236}">
                <a16:creationId xmlns:a16="http://schemas.microsoft.com/office/drawing/2014/main" id="{757C6E0F-2201-4A95-A7CF-64E3C268BE7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49CAA00B-F1FF-4BC7-A9C3-3B1D4878389D}"/>
              </a:ext>
            </a:extLst>
          </p:cNvPr>
          <p:cNvSpPr>
            <a:spLocks noGrp="1" noChangeArrowheads="1"/>
          </p:cNvSpPr>
          <p:nvPr>
            <p:ph type="sldNum" sz="quarter" idx="12"/>
          </p:nvPr>
        </p:nvSpPr>
        <p:spPr>
          <a:ln/>
        </p:spPr>
        <p:txBody>
          <a:bodyPr/>
          <a:lstStyle>
            <a:lvl1pPr>
              <a:defRPr/>
            </a:lvl1pPr>
          </a:lstStyle>
          <a:p>
            <a:pPr>
              <a:defRPr/>
            </a:pPr>
            <a:fld id="{8C7D614D-A783-42CA-99D5-3BD3DCB5E5AB}" type="slidenum">
              <a:rPr lang="en-US" altLang="ja-JP"/>
              <a:pPr>
                <a:defRPr/>
              </a:pPr>
              <a:t>‹#›</a:t>
            </a:fld>
            <a:endParaRPr lang="en-US" altLang="ja-JP"/>
          </a:p>
        </p:txBody>
      </p:sp>
    </p:spTree>
    <p:extLst>
      <p:ext uri="{BB962C8B-B14F-4D97-AF65-F5344CB8AC3E}">
        <p14:creationId xmlns:p14="http://schemas.microsoft.com/office/powerpoint/2010/main" val="3279466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4D25683-B689-4471-AD65-219BCF630683}"/>
              </a:ext>
            </a:extLst>
          </p:cNvPr>
          <p:cNvSpPr>
            <a:spLocks noGrp="1" noChangeArrowheads="1"/>
          </p:cNvSpPr>
          <p:nvPr>
            <p:ph type="dt" sz="half" idx="10"/>
          </p:nvPr>
        </p:nvSpPr>
        <p:spPr>
          <a:ln/>
        </p:spPr>
        <p:txBody>
          <a:bodyPr/>
          <a:lstStyle>
            <a:lvl1pPr>
              <a:defRPr/>
            </a:lvl1pPr>
          </a:lstStyle>
          <a:p>
            <a:pPr>
              <a:defRPr/>
            </a:pPr>
            <a:fld id="{A9C1E487-6116-4979-BC75-0DECD8932505}" type="datetime1">
              <a:rPr lang="ja-JP" altLang="en-US"/>
              <a:pPr>
                <a:defRPr/>
              </a:pPr>
              <a:t>2024/8/7</a:t>
            </a:fld>
            <a:endParaRPr lang="en-US" altLang="ja-JP"/>
          </a:p>
        </p:txBody>
      </p:sp>
      <p:sp>
        <p:nvSpPr>
          <p:cNvPr id="3" name="Rectangle 5">
            <a:extLst>
              <a:ext uri="{FF2B5EF4-FFF2-40B4-BE49-F238E27FC236}">
                <a16:creationId xmlns:a16="http://schemas.microsoft.com/office/drawing/2014/main" id="{84BAA9C2-7B5F-47EE-8B91-C3D95050BB64}"/>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8873CC3D-41CE-46F9-A2B2-DFC098398F4D}"/>
              </a:ext>
            </a:extLst>
          </p:cNvPr>
          <p:cNvSpPr>
            <a:spLocks noGrp="1" noChangeArrowheads="1"/>
          </p:cNvSpPr>
          <p:nvPr>
            <p:ph type="sldNum" sz="quarter" idx="12"/>
          </p:nvPr>
        </p:nvSpPr>
        <p:spPr>
          <a:ln/>
        </p:spPr>
        <p:txBody>
          <a:bodyPr/>
          <a:lstStyle>
            <a:lvl1pPr>
              <a:defRPr/>
            </a:lvl1pPr>
          </a:lstStyle>
          <a:p>
            <a:pPr>
              <a:defRPr/>
            </a:pPr>
            <a:fld id="{D2A940E5-7551-4D27-A635-98D14E667D72}" type="slidenum">
              <a:rPr lang="en-US" altLang="ja-JP"/>
              <a:pPr>
                <a:defRPr/>
              </a:pPr>
              <a:t>‹#›</a:t>
            </a:fld>
            <a:endParaRPr lang="en-US" altLang="ja-JP"/>
          </a:p>
        </p:txBody>
      </p:sp>
    </p:spTree>
    <p:extLst>
      <p:ext uri="{BB962C8B-B14F-4D97-AF65-F5344CB8AC3E}">
        <p14:creationId xmlns:p14="http://schemas.microsoft.com/office/powerpoint/2010/main" val="14951205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DFA005EE-C245-4B75-BB43-3FEF2209918B}"/>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439CB2EE-2EE9-4A9B-8B63-68693A8ADD5D}"/>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a:extLst>
              <a:ext uri="{FF2B5EF4-FFF2-40B4-BE49-F238E27FC236}">
                <a16:creationId xmlns:a16="http://schemas.microsoft.com/office/drawing/2014/main" id="{B20D82FA-D405-4DC3-AD67-40B3D8A49937}"/>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atin typeface="ＪＳＰ明朝" pitchFamily="18" charset="-128"/>
                <a:ea typeface="ＪＳＰ明朝" pitchFamily="18" charset="-128"/>
              </a:defRPr>
            </a:lvl1pPr>
          </a:lstStyle>
          <a:p>
            <a:pPr>
              <a:defRPr/>
            </a:pPr>
            <a:fld id="{486363E5-0183-4180-B6A0-67F622485F9A}" type="datetime1">
              <a:rPr lang="ja-JP" altLang="en-US"/>
              <a:pPr>
                <a:defRPr/>
              </a:pPr>
              <a:t>2024/8/7</a:t>
            </a:fld>
            <a:endParaRPr lang="en-US" altLang="ja-JP"/>
          </a:p>
        </p:txBody>
      </p:sp>
      <p:sp>
        <p:nvSpPr>
          <p:cNvPr id="1029" name="Rectangle 5">
            <a:extLst>
              <a:ext uri="{FF2B5EF4-FFF2-40B4-BE49-F238E27FC236}">
                <a16:creationId xmlns:a16="http://schemas.microsoft.com/office/drawing/2014/main" id="{B5BBC46F-C40C-4B1F-ADFE-789A14B9B8F1}"/>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atin typeface="ＪＳＰ明朝" pitchFamily="18" charset="-128"/>
                <a:ea typeface="ＪＳＰ明朝" pitchFamily="18" charset="-128"/>
              </a:defRPr>
            </a:lvl1pPr>
          </a:lstStyle>
          <a:p>
            <a:pPr>
              <a:defRPr/>
            </a:pPr>
            <a:endParaRPr lang="en-US" altLang="ja-JP"/>
          </a:p>
        </p:txBody>
      </p:sp>
      <p:sp>
        <p:nvSpPr>
          <p:cNvPr id="1030" name="Rectangle 6">
            <a:extLst>
              <a:ext uri="{FF2B5EF4-FFF2-40B4-BE49-F238E27FC236}">
                <a16:creationId xmlns:a16="http://schemas.microsoft.com/office/drawing/2014/main" id="{726CD472-DEB5-4529-B790-1ACDE0F37049}"/>
              </a:ext>
            </a:extLst>
          </p:cNvPr>
          <p:cNvSpPr>
            <a:spLocks noGrp="1" noChangeArrowheads="1"/>
          </p:cNvSpPr>
          <p:nvPr>
            <p:ph type="sldNum" sz="quarter" idx="4"/>
          </p:nvPr>
        </p:nvSpPr>
        <p:spPr bwMode="auto">
          <a:xfrm>
            <a:off x="7885113" y="6524625"/>
            <a:ext cx="1258887" cy="333375"/>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atin typeface="ＪＳＰ明朝" pitchFamily="18" charset="-128"/>
                <a:ea typeface="ＪＳＰ明朝" pitchFamily="18" charset="-128"/>
              </a:defRPr>
            </a:lvl1pPr>
          </a:lstStyle>
          <a:p>
            <a:pPr>
              <a:defRPr/>
            </a:pPr>
            <a:fld id="{0E70E795-ECA8-46AD-90B0-7ED1AEB0E53A}"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hf hdr="0" ftr="0" dt="0"/>
  <p:txStyles>
    <p:titleStyle>
      <a:lvl1pPr algn="ctr" rtl="0" eaLnBrk="0" fontAlgn="base" hangingPunct="0">
        <a:spcBef>
          <a:spcPct val="0"/>
        </a:spcBef>
        <a:spcAft>
          <a:spcPct val="0"/>
        </a:spcAft>
        <a:defRPr kumimoji="1" sz="4400">
          <a:solidFill>
            <a:schemeClr val="tx2"/>
          </a:solidFill>
          <a:latin typeface="ＪＳＰ明朝" pitchFamily="18" charset="-128"/>
          <a:ea typeface="ＪＳＰ明朝" pitchFamily="18" charset="-128"/>
          <a:cs typeface="+mj-cs"/>
        </a:defRPr>
      </a:lvl1pPr>
      <a:lvl2pPr algn="ctr" rtl="0" eaLnBrk="0" fontAlgn="base" hangingPunct="0">
        <a:spcBef>
          <a:spcPct val="0"/>
        </a:spcBef>
        <a:spcAft>
          <a:spcPct val="0"/>
        </a:spcAft>
        <a:defRPr kumimoji="1" sz="4400">
          <a:solidFill>
            <a:schemeClr val="tx2"/>
          </a:solidFill>
          <a:latin typeface="ＪＳＰ明朝" pitchFamily="18" charset="-128"/>
          <a:ea typeface="ＪＳＰ明朝" pitchFamily="18" charset="-128"/>
        </a:defRPr>
      </a:lvl2pPr>
      <a:lvl3pPr algn="ctr" rtl="0" eaLnBrk="0" fontAlgn="base" hangingPunct="0">
        <a:spcBef>
          <a:spcPct val="0"/>
        </a:spcBef>
        <a:spcAft>
          <a:spcPct val="0"/>
        </a:spcAft>
        <a:defRPr kumimoji="1" sz="4400">
          <a:solidFill>
            <a:schemeClr val="tx2"/>
          </a:solidFill>
          <a:latin typeface="ＪＳＰ明朝" pitchFamily="18" charset="-128"/>
          <a:ea typeface="ＪＳＰ明朝" pitchFamily="18" charset="-128"/>
        </a:defRPr>
      </a:lvl3pPr>
      <a:lvl4pPr algn="ctr" rtl="0" eaLnBrk="0" fontAlgn="base" hangingPunct="0">
        <a:spcBef>
          <a:spcPct val="0"/>
        </a:spcBef>
        <a:spcAft>
          <a:spcPct val="0"/>
        </a:spcAft>
        <a:defRPr kumimoji="1" sz="4400">
          <a:solidFill>
            <a:schemeClr val="tx2"/>
          </a:solidFill>
          <a:latin typeface="ＪＳＰ明朝" pitchFamily="18" charset="-128"/>
          <a:ea typeface="ＪＳＰ明朝" pitchFamily="18" charset="-128"/>
        </a:defRPr>
      </a:lvl4pPr>
      <a:lvl5pPr algn="ctr" rtl="0" eaLnBrk="0" fontAlgn="base" hangingPunct="0">
        <a:spcBef>
          <a:spcPct val="0"/>
        </a:spcBef>
        <a:spcAft>
          <a:spcPct val="0"/>
        </a:spcAft>
        <a:defRPr kumimoji="1" sz="4400">
          <a:solidFill>
            <a:schemeClr val="tx2"/>
          </a:solidFill>
          <a:latin typeface="ＪＳＰ明朝" pitchFamily="18" charset="-128"/>
          <a:ea typeface="ＪＳＰ明朝" pitchFamily="18"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ＪＳＰ明朝" pitchFamily="18" charset="-128"/>
          <a:ea typeface="ＪＳＰ明朝" pitchFamily="18" charset="-128"/>
          <a:cs typeface="+mn-cs"/>
        </a:defRPr>
      </a:lvl1pPr>
      <a:lvl2pPr marL="742950" indent="-285750" algn="l" rtl="0" eaLnBrk="0" fontAlgn="base" hangingPunct="0">
        <a:spcBef>
          <a:spcPct val="20000"/>
        </a:spcBef>
        <a:spcAft>
          <a:spcPct val="0"/>
        </a:spcAft>
        <a:buChar char="–"/>
        <a:defRPr kumimoji="1" sz="2800">
          <a:solidFill>
            <a:schemeClr val="tx1"/>
          </a:solidFill>
          <a:latin typeface="ＪＳＰ明朝" pitchFamily="18" charset="-128"/>
          <a:ea typeface="ＪＳＰ明朝" pitchFamily="18" charset="-128"/>
        </a:defRPr>
      </a:lvl2pPr>
      <a:lvl3pPr marL="1143000" indent="-228600" algn="l" rtl="0" eaLnBrk="0" fontAlgn="base" hangingPunct="0">
        <a:spcBef>
          <a:spcPct val="20000"/>
        </a:spcBef>
        <a:spcAft>
          <a:spcPct val="0"/>
        </a:spcAft>
        <a:buChar char="•"/>
        <a:defRPr kumimoji="1" sz="2400">
          <a:solidFill>
            <a:schemeClr val="tx1"/>
          </a:solidFill>
          <a:latin typeface="ＪＳＰ明朝" pitchFamily="18" charset="-128"/>
          <a:ea typeface="ＪＳＰ明朝" pitchFamily="18" charset="-128"/>
        </a:defRPr>
      </a:lvl3pPr>
      <a:lvl4pPr marL="1600200" indent="-228600" algn="l" rtl="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4pPr>
      <a:lvl5pPr marL="2057400" indent="-228600" algn="l" rtl="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a:extLst>
              <a:ext uri="{FF2B5EF4-FFF2-40B4-BE49-F238E27FC236}">
                <a16:creationId xmlns:a16="http://schemas.microsoft.com/office/drawing/2014/main" id="{900473C5-799A-42A1-8A11-40AA1A2E1BFF}"/>
              </a:ext>
            </a:extLst>
          </p:cNvPr>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spcBef>
                <a:spcPct val="0"/>
              </a:spcBef>
              <a:buFontTx/>
              <a:buNone/>
            </a:pPr>
            <a:fld id="{8C7D7268-D8BA-4A4A-8EE8-4B4B3E8D5A91}" type="slidenum">
              <a:rPr lang="en-US" altLang="ja-JP" sz="1400" smtClean="0"/>
              <a:pPr>
                <a:spcBef>
                  <a:spcPct val="0"/>
                </a:spcBef>
                <a:buFontTx/>
                <a:buNone/>
              </a:pPr>
              <a:t>1</a:t>
            </a:fld>
            <a:endParaRPr lang="en-US" altLang="ja-JP" sz="1400"/>
          </a:p>
        </p:txBody>
      </p:sp>
      <p:sp>
        <p:nvSpPr>
          <p:cNvPr id="3075" name="Rectangle 2">
            <a:extLst>
              <a:ext uri="{FF2B5EF4-FFF2-40B4-BE49-F238E27FC236}">
                <a16:creationId xmlns:a16="http://schemas.microsoft.com/office/drawing/2014/main" id="{BED45E33-7A56-447B-A865-E3F6804A605C}"/>
              </a:ext>
            </a:extLst>
          </p:cNvPr>
          <p:cNvSpPr>
            <a:spLocks noGrp="1" noChangeArrowheads="1"/>
          </p:cNvSpPr>
          <p:nvPr>
            <p:ph type="ctrTitle"/>
          </p:nvPr>
        </p:nvSpPr>
        <p:spPr>
          <a:xfrm>
            <a:off x="684213" y="981075"/>
            <a:ext cx="7772400" cy="3887788"/>
          </a:xfrm>
        </p:spPr>
        <p:txBody>
          <a:bodyPr/>
          <a:lstStyle/>
          <a:p>
            <a:br>
              <a:rPr lang="ja-JP" altLang="en-US" sz="2000" b="1">
                <a:solidFill>
                  <a:schemeClr val="tx1"/>
                </a:solidFill>
                <a:latin typeface="ＭＳ Ｐゴシック" panose="020B0600070205080204" pitchFamily="50" charset="-128"/>
                <a:ea typeface="ＭＳ Ｐゴシック" panose="020B0600070205080204" pitchFamily="50" charset="-128"/>
              </a:rPr>
            </a:br>
            <a:r>
              <a:rPr lang="ja-JP" altLang="en-US" sz="2000" b="1" u="sng">
                <a:solidFill>
                  <a:schemeClr val="tx1"/>
                </a:solidFill>
                <a:latin typeface="ＭＳ Ｐゴシック" panose="020B0600070205080204" pitchFamily="50" charset="-128"/>
                <a:ea typeface="ＭＳ Ｐゴシック" panose="020B0600070205080204" pitchFamily="50" charset="-128"/>
              </a:rPr>
              <a:t>国際科学技術共同研究推進事業　</a:t>
            </a:r>
            <a:br>
              <a:rPr lang="ja-JP" altLang="en-US" sz="2000" b="1" u="sng">
                <a:solidFill>
                  <a:schemeClr val="tx1"/>
                </a:solidFill>
                <a:latin typeface="ＭＳ Ｐゴシック" panose="020B0600070205080204" pitchFamily="50" charset="-128"/>
                <a:ea typeface="ＭＳ Ｐゴシック" panose="020B0600070205080204" pitchFamily="50" charset="-128"/>
              </a:rPr>
            </a:br>
            <a:r>
              <a:rPr lang="ja-JP" altLang="en-US" sz="2000" b="1" u="sng">
                <a:solidFill>
                  <a:schemeClr val="tx1"/>
                </a:solidFill>
                <a:latin typeface="ＭＳ Ｐゴシック" panose="020B0600070205080204" pitchFamily="50" charset="-128"/>
                <a:ea typeface="ＭＳ Ｐゴシック" panose="020B0600070205080204" pitchFamily="50" charset="-128"/>
              </a:rPr>
              <a:t>地球規模課題対応国際科学技術協力プログラム（ＳＡＴＲＥＰＳ）</a:t>
            </a:r>
            <a:br>
              <a:rPr lang="ja-JP" altLang="en-US" sz="2000" b="1" u="sng">
                <a:solidFill>
                  <a:schemeClr val="tx1"/>
                </a:solidFill>
                <a:latin typeface="ＭＳ Ｐゴシック" panose="020B0600070205080204" pitchFamily="50" charset="-128"/>
                <a:ea typeface="ＭＳ Ｐゴシック" panose="020B0600070205080204" pitchFamily="50" charset="-128"/>
              </a:rPr>
            </a:br>
            <a:br>
              <a:rPr lang="ja-JP" altLang="en-US" sz="2000" b="1" u="sng">
                <a:solidFill>
                  <a:schemeClr val="tx1"/>
                </a:solidFill>
                <a:latin typeface="ＭＳ Ｐゴシック" panose="020B0600070205080204" pitchFamily="50" charset="-128"/>
                <a:ea typeface="ＭＳ Ｐゴシック" panose="020B0600070205080204" pitchFamily="50" charset="-128"/>
              </a:rPr>
            </a:br>
            <a:br>
              <a:rPr lang="ja-JP" altLang="en-US" sz="2000" b="1">
                <a:solidFill>
                  <a:schemeClr val="tx1"/>
                </a:solidFill>
                <a:latin typeface="ＭＳ Ｐゴシック" panose="020B0600070205080204" pitchFamily="50" charset="-128"/>
                <a:ea typeface="ＭＳ Ｐゴシック" panose="020B0600070205080204" pitchFamily="50" charset="-128"/>
              </a:rPr>
            </a:br>
            <a:br>
              <a:rPr lang="ja-JP" altLang="en-US" sz="1600" b="1">
                <a:solidFill>
                  <a:schemeClr val="tx1"/>
                </a:solidFill>
                <a:latin typeface="ＭＳ Ｐゴシック" panose="020B0600070205080204" pitchFamily="50" charset="-128"/>
                <a:ea typeface="ＭＳ Ｐゴシック" panose="020B0600070205080204" pitchFamily="50" charset="-128"/>
              </a:rPr>
            </a:br>
            <a:r>
              <a:rPr lang="ja-JP" altLang="en-US" sz="5400" b="1">
                <a:solidFill>
                  <a:schemeClr val="tx1"/>
                </a:solidFill>
                <a:latin typeface="ＭＳ Ｐゴシック" panose="020B0600070205080204" pitchFamily="50" charset="-128"/>
                <a:ea typeface="ＭＳ Ｐゴシック" panose="020B0600070205080204" pitchFamily="50" charset="-128"/>
              </a:rPr>
              <a:t>「成果目標シート」</a:t>
            </a:r>
            <a:br>
              <a:rPr lang="ja-JP" altLang="en-US" sz="5400" b="1">
                <a:solidFill>
                  <a:schemeClr val="tx1"/>
                </a:solidFill>
                <a:latin typeface="ＭＳ Ｐゴシック" panose="020B0600070205080204" pitchFamily="50" charset="-128"/>
                <a:ea typeface="ＭＳ Ｐゴシック" panose="020B0600070205080204" pitchFamily="50" charset="-128"/>
              </a:rPr>
            </a:br>
            <a:r>
              <a:rPr lang="ja-JP" altLang="en-US" sz="5400" b="1">
                <a:solidFill>
                  <a:schemeClr val="tx1"/>
                </a:solidFill>
                <a:latin typeface="ＭＳ Ｐゴシック" panose="020B0600070205080204" pitchFamily="50" charset="-128"/>
                <a:ea typeface="ＭＳ Ｐゴシック" panose="020B0600070205080204" pitchFamily="50" charset="-128"/>
              </a:rPr>
              <a:t>作成要領</a:t>
            </a:r>
            <a:r>
              <a:rPr lang="ja-JP" altLang="en-US" sz="3600" b="1">
                <a:solidFill>
                  <a:schemeClr val="tx1"/>
                </a:solidFill>
                <a:latin typeface="ＭＳ Ｐゴシック" panose="020B0600070205080204" pitchFamily="50" charset="-128"/>
                <a:ea typeface="ＭＳ Ｐゴシック" panose="020B0600070205080204" pitchFamily="50" charset="-128"/>
              </a:rPr>
              <a:t>（雛形含む）</a:t>
            </a:r>
          </a:p>
        </p:txBody>
      </p:sp>
      <p:sp>
        <p:nvSpPr>
          <p:cNvPr id="3076" name="Rectangle 3">
            <a:extLst>
              <a:ext uri="{FF2B5EF4-FFF2-40B4-BE49-F238E27FC236}">
                <a16:creationId xmlns:a16="http://schemas.microsoft.com/office/drawing/2014/main" id="{8ADABE09-FB40-4B65-9D55-0F0AD3CF5411}"/>
              </a:ext>
            </a:extLst>
          </p:cNvPr>
          <p:cNvSpPr>
            <a:spLocks noGrp="1" noChangeArrowheads="1"/>
          </p:cNvSpPr>
          <p:nvPr>
            <p:ph type="subTitle" idx="1"/>
          </p:nvPr>
        </p:nvSpPr>
        <p:spPr>
          <a:xfrm>
            <a:off x="5435600" y="5805488"/>
            <a:ext cx="3384550" cy="792162"/>
          </a:xfrm>
        </p:spPr>
        <p:txBody>
          <a:bodyPr/>
          <a:lstStyle/>
          <a:p>
            <a:pPr algn="r">
              <a:lnSpc>
                <a:spcPct val="80000"/>
              </a:lnSpc>
            </a:pPr>
            <a:r>
              <a:rPr lang="ja-JP" altLang="en-US" sz="1400" b="1" dirty="0">
                <a:latin typeface="ＭＳ Ｐゴシック" panose="020B0600070205080204" pitchFamily="50" charset="-128"/>
                <a:ea typeface="ＭＳ Ｐゴシック" panose="020B0600070205080204" pitchFamily="50" charset="-128"/>
              </a:rPr>
              <a:t>国立研究開発法人科学技術振興機構</a:t>
            </a:r>
          </a:p>
          <a:p>
            <a:pPr algn="r">
              <a:lnSpc>
                <a:spcPct val="80000"/>
              </a:lnSpc>
            </a:pPr>
            <a:r>
              <a:rPr lang="ja-JP" altLang="en-US" sz="1400" b="1" dirty="0">
                <a:latin typeface="ＭＳ Ｐゴシック" panose="020B0600070205080204" pitchFamily="50" charset="-128"/>
                <a:ea typeface="ＭＳ Ｐゴシック" panose="020B0600070205080204" pitchFamily="50" charset="-128"/>
              </a:rPr>
              <a:t>国際部</a:t>
            </a:r>
            <a:r>
              <a:rPr lang="en-US" altLang="ja-JP" sz="1400" b="1" dirty="0">
                <a:latin typeface="ＭＳ Ｐゴシック" panose="020B0600070205080204" pitchFamily="50" charset="-128"/>
                <a:ea typeface="ＭＳ Ｐゴシック" panose="020B0600070205080204" pitchFamily="50" charset="-128"/>
              </a:rPr>
              <a:t>SATREPS</a:t>
            </a:r>
            <a:r>
              <a:rPr lang="ja-JP" altLang="en-US" sz="1400" b="1" dirty="0">
                <a:latin typeface="ＭＳ Ｐゴシック" panose="020B0600070205080204" pitchFamily="50" charset="-128"/>
                <a:ea typeface="ＭＳ Ｐゴシック" panose="020B0600070205080204" pitchFamily="50" charset="-128"/>
              </a:rPr>
              <a:t>グループ　</a:t>
            </a:r>
            <a:endParaRPr lang="en-US" altLang="ja-JP" sz="1400" b="1" dirty="0">
              <a:latin typeface="ＭＳ Ｐゴシック" panose="020B0600070205080204" pitchFamily="50" charset="-128"/>
              <a:ea typeface="ＭＳ Ｐゴシック" panose="020B0600070205080204" pitchFamily="50" charset="-128"/>
            </a:endParaRPr>
          </a:p>
          <a:p>
            <a:pPr algn="r">
              <a:lnSpc>
                <a:spcPct val="80000"/>
              </a:lnSpc>
            </a:pPr>
            <a:r>
              <a:rPr lang="en-US" altLang="ja-JP" sz="1400" b="1" dirty="0">
                <a:latin typeface="ＭＳ Ｐゴシック" panose="020B0600070205080204" pitchFamily="50" charset="-128"/>
                <a:ea typeface="ＭＳ Ｐゴシック" panose="020B0600070205080204" pitchFamily="50" charset="-128"/>
              </a:rPr>
              <a:t>2024</a:t>
            </a:r>
            <a:r>
              <a:rPr lang="ja-JP" altLang="en-US" sz="1400" b="1" dirty="0">
                <a:latin typeface="ＭＳ Ｐゴシック" panose="020B0600070205080204" pitchFamily="50" charset="-128"/>
                <a:ea typeface="ＭＳ Ｐゴシック" panose="020B0600070205080204" pitchFamily="50" charset="-128"/>
              </a:rPr>
              <a:t>年</a:t>
            </a:r>
            <a:r>
              <a:rPr lang="en-US" altLang="ja-JP" sz="1400" b="1" dirty="0">
                <a:latin typeface="ＭＳ Ｐゴシック" panose="020B0600070205080204" pitchFamily="50" charset="-128"/>
                <a:ea typeface="ＭＳ Ｐゴシック" panose="020B0600070205080204" pitchFamily="50" charset="-128"/>
              </a:rPr>
              <a:t>8</a:t>
            </a:r>
            <a:r>
              <a:rPr lang="ja-JP" altLang="en-US" sz="1400" b="1" dirty="0">
                <a:latin typeface="ＭＳ Ｐゴシック" panose="020B0600070205080204" pitchFamily="50" charset="-128"/>
                <a:ea typeface="ＭＳ Ｐゴシック" panose="020B0600070205080204" pitchFamily="50" charset="-128"/>
              </a:rPr>
              <a:t>月</a:t>
            </a:r>
            <a:r>
              <a:rPr lang="en-US" altLang="ja-JP" sz="1400" b="1" dirty="0">
                <a:latin typeface="ＭＳ Ｐゴシック" panose="020B0600070205080204" pitchFamily="50" charset="-128"/>
                <a:ea typeface="ＭＳ Ｐゴシック" panose="020B0600070205080204" pitchFamily="50" charset="-128"/>
              </a:rPr>
              <a:t>20</a:t>
            </a:r>
            <a:r>
              <a:rPr lang="ja-JP" altLang="en-US" sz="1400" b="1" dirty="0">
                <a:latin typeface="ＭＳ Ｐゴシック" panose="020B0600070205080204" pitchFamily="50" charset="-128"/>
                <a:ea typeface="ＭＳ Ｐゴシック" panose="020B0600070205080204" pitchFamily="50" charset="-128"/>
              </a:rPr>
              <a:t>日　改訂</a:t>
            </a:r>
          </a:p>
          <a:p>
            <a:pPr algn="r">
              <a:lnSpc>
                <a:spcPct val="80000"/>
              </a:lnSpc>
            </a:pPr>
            <a:endParaRPr lang="ja-JP" altLang="en-US" sz="1800" dirty="0">
              <a:latin typeface="ＭＳ Ｐゴシック" panose="020B0600070205080204" pitchFamily="50" charset="-128"/>
              <a:ea typeface="ＭＳ Ｐゴシック" panose="020B0600070205080204" pitchFamily="50" charset="-128"/>
            </a:endParaRPr>
          </a:p>
        </p:txBody>
      </p:sp>
      <p:pic>
        <p:nvPicPr>
          <p:cNvPr id="3077" name="Picture 10" descr="satreps_ci_fix_01">
            <a:extLst>
              <a:ext uri="{FF2B5EF4-FFF2-40B4-BE49-F238E27FC236}">
                <a16:creationId xmlns:a16="http://schemas.microsoft.com/office/drawing/2014/main" id="{BEFAFF7B-DF31-4B68-B6F9-960B9661357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381750"/>
            <a:ext cx="900113" cy="280988"/>
          </a:xfrm>
          <a:prstGeom prst="rect">
            <a:avLst/>
          </a:prstGeom>
          <a:solidFill>
            <a:schemeClr val="accent1">
              <a:alpha val="21176"/>
            </a:schemeClr>
          </a:solidFill>
          <a:ln>
            <a:noFill/>
          </a:ln>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a:extLst>
              <a:ext uri="{FF2B5EF4-FFF2-40B4-BE49-F238E27FC236}">
                <a16:creationId xmlns:a16="http://schemas.microsoft.com/office/drawing/2014/main" id="{D950D529-4E52-4F60-973D-3D8D2B17CF84}"/>
              </a:ext>
            </a:extLst>
          </p:cNvPr>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spcBef>
                <a:spcPct val="0"/>
              </a:spcBef>
              <a:buFontTx/>
              <a:buNone/>
            </a:pPr>
            <a:fld id="{EC766FE2-A93A-4DC3-9DD3-BBD164C86AE6}" type="slidenum">
              <a:rPr lang="en-US" altLang="ja-JP" sz="1400" smtClean="0"/>
              <a:pPr>
                <a:spcBef>
                  <a:spcPct val="0"/>
                </a:spcBef>
                <a:buFontTx/>
                <a:buNone/>
              </a:pPr>
              <a:t>2</a:t>
            </a:fld>
            <a:endParaRPr lang="en-US" altLang="ja-JP" sz="1400"/>
          </a:p>
        </p:txBody>
      </p:sp>
      <p:sp>
        <p:nvSpPr>
          <p:cNvPr id="5123" name="Rectangle 2">
            <a:extLst>
              <a:ext uri="{FF2B5EF4-FFF2-40B4-BE49-F238E27FC236}">
                <a16:creationId xmlns:a16="http://schemas.microsoft.com/office/drawing/2014/main" id="{47FA5242-66A3-4DA9-BB18-EF6F7173D38A}"/>
              </a:ext>
            </a:extLst>
          </p:cNvPr>
          <p:cNvSpPr>
            <a:spLocks noGrp="1" noChangeArrowheads="1"/>
          </p:cNvSpPr>
          <p:nvPr>
            <p:ph type="title"/>
          </p:nvPr>
        </p:nvSpPr>
        <p:spPr>
          <a:xfrm>
            <a:off x="395288" y="484188"/>
            <a:ext cx="8229600" cy="555625"/>
          </a:xfrm>
        </p:spPr>
        <p:txBody>
          <a:bodyPr/>
          <a:lstStyle/>
          <a:p>
            <a:pPr eaLnBrk="1" hangingPunct="1"/>
            <a:r>
              <a:rPr lang="ja-JP" altLang="en-US" sz="2800" b="1" u="sng">
                <a:latin typeface="ＭＳ Ｐゴシック" panose="020B0600070205080204" pitchFamily="50" charset="-128"/>
                <a:ea typeface="ＭＳ Ｐゴシック" panose="020B0600070205080204" pitchFamily="50" charset="-128"/>
              </a:rPr>
              <a:t>成果目標シートとは</a:t>
            </a:r>
          </a:p>
        </p:txBody>
      </p:sp>
      <p:sp>
        <p:nvSpPr>
          <p:cNvPr id="5124" name="Rectangle 2">
            <a:extLst>
              <a:ext uri="{FF2B5EF4-FFF2-40B4-BE49-F238E27FC236}">
                <a16:creationId xmlns:a16="http://schemas.microsoft.com/office/drawing/2014/main" id="{AB9B89C3-1A43-484D-ADF7-1CA91E667D9A}"/>
              </a:ext>
            </a:extLst>
          </p:cNvPr>
          <p:cNvSpPr>
            <a:spLocks noChangeArrowheads="1"/>
          </p:cNvSpPr>
          <p:nvPr/>
        </p:nvSpPr>
        <p:spPr bwMode="auto">
          <a:xfrm>
            <a:off x="539750" y="1125539"/>
            <a:ext cx="7920038" cy="439169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defRPr/>
            </a:pPr>
            <a:r>
              <a:rPr lang="ja-JP" altLang="en-US" sz="2000" dirty="0">
                <a:solidFill>
                  <a:schemeClr val="tx2"/>
                </a:solidFill>
                <a:latin typeface="ＭＳ Ｐゴシック" panose="020B0600070205080204" pitchFamily="50" charset="-128"/>
                <a:ea typeface="ＭＳ Ｐゴシック" panose="020B0600070205080204" pitchFamily="50" charset="-128"/>
              </a:rPr>
              <a:t>１．</a:t>
            </a:r>
            <a:r>
              <a:rPr lang="en-US" altLang="ja-JP" sz="2000" dirty="0">
                <a:solidFill>
                  <a:schemeClr val="tx2"/>
                </a:solidFill>
                <a:latin typeface="ＭＳ Ｐゴシック" panose="020B0600070205080204" pitchFamily="50" charset="-128"/>
                <a:ea typeface="ＭＳ Ｐゴシック" panose="020B0600070205080204" pitchFamily="50" charset="-128"/>
              </a:rPr>
              <a:t>『</a:t>
            </a:r>
            <a:r>
              <a:rPr lang="ja-JP" altLang="en-US" sz="2000" dirty="0">
                <a:solidFill>
                  <a:schemeClr val="tx2"/>
                </a:solidFill>
                <a:latin typeface="ＭＳ Ｐゴシック" panose="020B0600070205080204" pitchFamily="50" charset="-128"/>
                <a:ea typeface="ＭＳ Ｐゴシック" panose="020B0600070205080204" pitchFamily="50" charset="-128"/>
              </a:rPr>
              <a:t>成果目標シート</a:t>
            </a:r>
            <a:r>
              <a:rPr lang="en-US" altLang="ja-JP" sz="2000" dirty="0">
                <a:solidFill>
                  <a:schemeClr val="tx2"/>
                </a:solidFill>
                <a:latin typeface="ＭＳ Ｐゴシック" panose="020B0600070205080204" pitchFamily="50" charset="-128"/>
                <a:ea typeface="ＭＳ Ｐゴシック" panose="020B0600070205080204" pitchFamily="50" charset="-128"/>
              </a:rPr>
              <a:t>』</a:t>
            </a:r>
            <a:r>
              <a:rPr lang="ja-JP" altLang="en-US" sz="2000" dirty="0">
                <a:solidFill>
                  <a:schemeClr val="tx2"/>
                </a:solidFill>
                <a:latin typeface="ＭＳ Ｐゴシック" panose="020B0600070205080204" pitchFamily="50" charset="-128"/>
                <a:ea typeface="ＭＳ Ｐゴシック" panose="020B0600070205080204" pitchFamily="50" charset="-128"/>
              </a:rPr>
              <a:t>とは、</a:t>
            </a:r>
            <a:r>
              <a:rPr lang="ja-JP" altLang="en-US" sz="2000" dirty="0">
                <a:latin typeface="ＭＳ Ｐゴシック" panose="020B0600070205080204" pitchFamily="50" charset="-128"/>
                <a:ea typeface="ＭＳ Ｐゴシック" panose="020B0600070205080204" pitchFamily="50" charset="-128"/>
              </a:rPr>
              <a:t>達成すべき</a:t>
            </a:r>
            <a:r>
              <a:rPr lang="ja-JP" altLang="en-US" sz="2000" dirty="0">
                <a:solidFill>
                  <a:schemeClr val="tx2"/>
                </a:solidFill>
                <a:latin typeface="ＭＳ Ｐゴシック" panose="020B0600070205080204" pitchFamily="50" charset="-128"/>
                <a:ea typeface="ＭＳ Ｐゴシック" panose="020B0600070205080204" pitchFamily="50" charset="-128"/>
              </a:rPr>
              <a:t>研究の</a:t>
            </a:r>
            <a:r>
              <a:rPr lang="ja-JP" altLang="en-US" sz="2000" dirty="0">
                <a:latin typeface="ＭＳ Ｐゴシック" panose="020B0600070205080204" pitchFamily="50" charset="-128"/>
                <a:ea typeface="ＭＳ Ｐゴシック" panose="020B0600070205080204" pitchFamily="50" charset="-128"/>
              </a:rPr>
              <a:t>主要な成果</a:t>
            </a:r>
            <a:r>
              <a:rPr lang="ja-JP" altLang="en-US" sz="2000" dirty="0">
                <a:solidFill>
                  <a:schemeClr val="tx2"/>
                </a:solidFill>
                <a:latin typeface="ＭＳ Ｐゴシック" panose="020B0600070205080204" pitchFamily="50" charset="-128"/>
                <a:ea typeface="ＭＳ Ｐゴシック" panose="020B0600070205080204" pitchFamily="50" charset="-128"/>
              </a:rPr>
              <a:t>目標を、</a:t>
            </a:r>
            <a:r>
              <a:rPr lang="ja-JP" altLang="en-US" sz="2000" dirty="0">
                <a:latin typeface="ＭＳ Ｐゴシック" panose="020B0600070205080204" pitchFamily="50" charset="-128"/>
                <a:ea typeface="ＭＳ Ｐゴシック" panose="020B0600070205080204" pitchFamily="50" charset="-128"/>
              </a:rPr>
              <a:t>図表として示すものです。採択後も、提案時に作成したシートをベースに、研究主幹・ＪＳＴ課題担当者らと相談し、適宜ブラッシュアップいただきます。</a:t>
            </a:r>
            <a:br>
              <a:rPr lang="ja-JP" altLang="en-US" sz="2000" dirty="0">
                <a:latin typeface="ＭＳ Ｐゴシック" panose="020B0600070205080204" pitchFamily="50" charset="-128"/>
                <a:ea typeface="ＭＳ Ｐゴシック" panose="020B0600070205080204" pitchFamily="50" charset="-128"/>
              </a:rPr>
            </a:br>
            <a:br>
              <a:rPr lang="ja-JP" altLang="en-US" sz="1800" dirty="0">
                <a:solidFill>
                  <a:schemeClr val="tx2"/>
                </a:solidFill>
                <a:latin typeface="ＭＳ Ｐゴシック" panose="020B0600070205080204" pitchFamily="50" charset="-128"/>
                <a:ea typeface="ＭＳ Ｐゴシック" panose="020B0600070205080204" pitchFamily="50" charset="-128"/>
              </a:rPr>
            </a:br>
            <a:r>
              <a:rPr lang="ja-JP" altLang="en-US" sz="2000" dirty="0">
                <a:solidFill>
                  <a:schemeClr val="tx2"/>
                </a:solidFill>
                <a:latin typeface="ＭＳ Ｐゴシック" panose="020B0600070205080204" pitchFamily="50" charset="-128"/>
                <a:ea typeface="ＭＳ Ｐゴシック" panose="020B0600070205080204" pitchFamily="50" charset="-128"/>
              </a:rPr>
              <a:t>２．</a:t>
            </a:r>
            <a:r>
              <a:rPr lang="en-US" altLang="ja-JP" sz="2000" dirty="0">
                <a:latin typeface="ＭＳ Ｐゴシック" panose="020B0600070205080204" pitchFamily="50" charset="-128"/>
                <a:ea typeface="ＭＳ Ｐゴシック" panose="020B0600070205080204" pitchFamily="50" charset="-128"/>
              </a:rPr>
              <a:t>JST</a:t>
            </a:r>
            <a:r>
              <a:rPr lang="ja-JP" altLang="en-US" sz="2000" dirty="0">
                <a:latin typeface="ＭＳ Ｐゴシック" panose="020B0600070205080204" pitchFamily="50" charset="-128"/>
                <a:ea typeface="ＭＳ Ｐゴシック" panose="020B0600070205080204" pitchFamily="50" charset="-128"/>
              </a:rPr>
              <a:t>が各研究に期待する内容（地球規模課題の解決への貢献、相手国ニーズの充足、我が国への貢献等）を参考に、達成すべき成果目標（知見、技術・材料・システム、提言など）を具体的、定量的な指標</a:t>
            </a:r>
            <a:r>
              <a:rPr lang="en-US" altLang="ja-JP" sz="2000" dirty="0">
                <a:latin typeface="ＭＳ Ｐゴシック" panose="020B0600070205080204" pitchFamily="50" charset="-128"/>
                <a:ea typeface="ＭＳ Ｐゴシック" panose="020B0600070205080204" pitchFamily="50" charset="-128"/>
              </a:rPr>
              <a:t>(</a:t>
            </a:r>
            <a:r>
              <a:rPr lang="ja-JP" altLang="en-US" sz="2000" dirty="0">
                <a:latin typeface="ＭＳ Ｐゴシック" panose="020B0600070205080204" pitchFamily="50" charset="-128"/>
                <a:ea typeface="ＭＳ Ｐゴシック" panose="020B0600070205080204" pitchFamily="50" charset="-128"/>
              </a:rPr>
              <a:t>機能、精度、経済性など）をつけて記載ください。</a:t>
            </a:r>
          </a:p>
          <a:p>
            <a:pPr eaLnBrk="1" hangingPunct="1">
              <a:spcBef>
                <a:spcPct val="0"/>
              </a:spcBef>
              <a:buFontTx/>
              <a:buNone/>
              <a:defRPr/>
            </a:pPr>
            <a:endParaRPr lang="ja-JP" altLang="en-US" sz="1800" dirty="0">
              <a:latin typeface="ＭＳ Ｐゴシック" panose="020B0600070205080204" pitchFamily="50" charset="-128"/>
              <a:ea typeface="ＭＳ Ｐゴシック" panose="020B0600070205080204" pitchFamily="50" charset="-128"/>
            </a:endParaRPr>
          </a:p>
          <a:p>
            <a:pPr eaLnBrk="1" hangingPunct="1">
              <a:spcBef>
                <a:spcPct val="0"/>
              </a:spcBef>
              <a:buFontTx/>
              <a:buNone/>
              <a:defRPr/>
            </a:pPr>
            <a:r>
              <a:rPr lang="ja-JP" altLang="en-US" sz="2000" dirty="0">
                <a:latin typeface="ＭＳ Ｐゴシック" panose="020B0600070205080204" pitchFamily="50" charset="-128"/>
                <a:ea typeface="ＭＳ Ｐゴシック" panose="020B0600070205080204" pitchFamily="50" charset="-128"/>
              </a:rPr>
              <a:t>３．このシートは研究者、関係者の目標の共有と具体的な研究活動の策定･推進のために作成いただくものですが、採択後、</a:t>
            </a:r>
            <a:r>
              <a:rPr lang="en-US" altLang="ja-JP" sz="2000" dirty="0">
                <a:latin typeface="ＭＳ Ｐゴシック" panose="020B0600070205080204" pitchFamily="50" charset="-128"/>
                <a:ea typeface="ＭＳ Ｐゴシック" panose="020B0600070205080204" pitchFamily="50" charset="-128"/>
              </a:rPr>
              <a:t>JST</a:t>
            </a:r>
            <a:r>
              <a:rPr lang="ja-JP" altLang="en-US" sz="2000" dirty="0">
                <a:latin typeface="ＭＳ Ｐゴシック" panose="020B0600070205080204" pitchFamily="50" charset="-128"/>
                <a:ea typeface="ＭＳ Ｐゴシック" panose="020B0600070205080204" pitchFamily="50" charset="-128"/>
              </a:rPr>
              <a:t>の進捗管理や評価（中間評価、終了時評価）の資料としても使用します。本シートは各年度実施報告書、終了報告書に付して</a:t>
            </a:r>
            <a:r>
              <a:rPr lang="en-US" altLang="ja-JP" sz="2000" dirty="0">
                <a:latin typeface="ＭＳ Ｐゴシック" panose="020B0600070205080204" pitchFamily="50" charset="-128"/>
                <a:ea typeface="ＭＳ Ｐゴシック" panose="020B0600070205080204" pitchFamily="50" charset="-128"/>
              </a:rPr>
              <a:t>SATREPS</a:t>
            </a:r>
            <a:r>
              <a:rPr lang="ja-JP" altLang="en-US" sz="2000" dirty="0">
                <a:latin typeface="ＭＳ Ｐゴシック" panose="020B0600070205080204" pitchFamily="50" charset="-128"/>
                <a:ea typeface="ＭＳ Ｐゴシック" panose="020B0600070205080204" pitchFamily="50" charset="-128"/>
              </a:rPr>
              <a:t>ホームページ上に公開します。</a:t>
            </a:r>
            <a:endParaRPr lang="ja-JP" altLang="en-US" sz="1800" dirty="0">
              <a:latin typeface="ＭＳ Ｐゴシック" panose="020B0600070205080204" pitchFamily="50" charset="-128"/>
              <a:ea typeface="ＭＳ Ｐゴシック" panose="020B0600070205080204" pitchFamily="50" charset="-128"/>
            </a:endParaRPr>
          </a:p>
        </p:txBody>
      </p:sp>
      <p:pic>
        <p:nvPicPr>
          <p:cNvPr id="5125" name="Picture 10" descr="satreps_ci_fix_01">
            <a:extLst>
              <a:ext uri="{FF2B5EF4-FFF2-40B4-BE49-F238E27FC236}">
                <a16:creationId xmlns:a16="http://schemas.microsoft.com/office/drawing/2014/main" id="{F5D644CE-04AD-425B-A5B8-ECF132D056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381750"/>
            <a:ext cx="900113" cy="280988"/>
          </a:xfrm>
          <a:prstGeom prst="rect">
            <a:avLst/>
          </a:prstGeom>
          <a:solidFill>
            <a:schemeClr val="accent1">
              <a:alpha val="21176"/>
            </a:schemeClr>
          </a:solidFill>
          <a:ln>
            <a:noFill/>
          </a:ln>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5">
            <a:extLst>
              <a:ext uri="{FF2B5EF4-FFF2-40B4-BE49-F238E27FC236}">
                <a16:creationId xmlns:a16="http://schemas.microsoft.com/office/drawing/2014/main" id="{429D2755-B5B0-40E5-AA21-18D92A7FEA70}"/>
              </a:ext>
            </a:extLst>
          </p:cNvPr>
          <p:cNvSpPr>
            <a:spLocks noChangeArrowheads="1"/>
          </p:cNvSpPr>
          <p:nvPr/>
        </p:nvSpPr>
        <p:spPr bwMode="auto">
          <a:xfrm>
            <a:off x="3203575" y="4005263"/>
            <a:ext cx="3590925" cy="500062"/>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47" name="AutoShape 6">
            <a:extLst>
              <a:ext uri="{FF2B5EF4-FFF2-40B4-BE49-F238E27FC236}">
                <a16:creationId xmlns:a16="http://schemas.microsoft.com/office/drawing/2014/main" id="{11B3403F-18E8-44EC-84CB-250A130FA324}"/>
              </a:ext>
            </a:extLst>
          </p:cNvPr>
          <p:cNvSpPr>
            <a:spLocks noChangeArrowheads="1"/>
          </p:cNvSpPr>
          <p:nvPr/>
        </p:nvSpPr>
        <p:spPr bwMode="auto">
          <a:xfrm>
            <a:off x="5551488" y="6021388"/>
            <a:ext cx="1281112" cy="57785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solidFill>
                <a:schemeClr val="bg1"/>
              </a:solidFill>
              <a:latin typeface="Arial" panose="020B0604020202020204" pitchFamily="34" charset="0"/>
              <a:ea typeface="ＭＳ Ｐゴシック" panose="020B0600070205080204" pitchFamily="50" charset="-128"/>
            </a:endParaRPr>
          </a:p>
        </p:txBody>
      </p:sp>
      <p:sp>
        <p:nvSpPr>
          <p:cNvPr id="6148" name="AutoShape 10">
            <a:extLst>
              <a:ext uri="{FF2B5EF4-FFF2-40B4-BE49-F238E27FC236}">
                <a16:creationId xmlns:a16="http://schemas.microsoft.com/office/drawing/2014/main" id="{B2788238-76F0-4472-9F6C-DDEC375A772F}"/>
              </a:ext>
            </a:extLst>
          </p:cNvPr>
          <p:cNvSpPr>
            <a:spLocks noChangeArrowheads="1"/>
          </p:cNvSpPr>
          <p:nvPr/>
        </p:nvSpPr>
        <p:spPr bwMode="auto">
          <a:xfrm>
            <a:off x="3176588" y="3235325"/>
            <a:ext cx="5116512" cy="500063"/>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49" name="AutoShape 11">
            <a:extLst>
              <a:ext uri="{FF2B5EF4-FFF2-40B4-BE49-F238E27FC236}">
                <a16:creationId xmlns:a16="http://schemas.microsoft.com/office/drawing/2014/main" id="{11233D4F-C7C5-42DF-902E-C8173D7A1CE5}"/>
              </a:ext>
            </a:extLst>
          </p:cNvPr>
          <p:cNvSpPr>
            <a:spLocks noChangeArrowheads="1"/>
          </p:cNvSpPr>
          <p:nvPr/>
        </p:nvSpPr>
        <p:spPr bwMode="auto">
          <a:xfrm>
            <a:off x="3119438" y="2081213"/>
            <a:ext cx="3535362" cy="581025"/>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50" name="AutoShape 13">
            <a:extLst>
              <a:ext uri="{FF2B5EF4-FFF2-40B4-BE49-F238E27FC236}">
                <a16:creationId xmlns:a16="http://schemas.microsoft.com/office/drawing/2014/main" id="{4FC58922-5E18-41ED-A075-75B077DBC7B3}"/>
              </a:ext>
            </a:extLst>
          </p:cNvPr>
          <p:cNvSpPr>
            <a:spLocks noChangeArrowheads="1"/>
          </p:cNvSpPr>
          <p:nvPr/>
        </p:nvSpPr>
        <p:spPr bwMode="auto">
          <a:xfrm>
            <a:off x="6908800" y="5381625"/>
            <a:ext cx="1357313" cy="492125"/>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900">
              <a:solidFill>
                <a:schemeClr val="bg1"/>
              </a:solidFill>
              <a:latin typeface="Arial" panose="020B0604020202020204" pitchFamily="34" charset="0"/>
              <a:ea typeface="ＭＳ Ｐゴシック" panose="020B0600070205080204" pitchFamily="50" charset="-128"/>
            </a:endParaRPr>
          </a:p>
        </p:txBody>
      </p:sp>
      <p:sp>
        <p:nvSpPr>
          <p:cNvPr id="6151" name="AutoShape 14">
            <a:extLst>
              <a:ext uri="{FF2B5EF4-FFF2-40B4-BE49-F238E27FC236}">
                <a16:creationId xmlns:a16="http://schemas.microsoft.com/office/drawing/2014/main" id="{798353A1-3ECE-46EE-A1BC-9B9051041D32}"/>
              </a:ext>
            </a:extLst>
          </p:cNvPr>
          <p:cNvSpPr>
            <a:spLocks noChangeArrowheads="1"/>
          </p:cNvSpPr>
          <p:nvPr/>
        </p:nvSpPr>
        <p:spPr bwMode="auto">
          <a:xfrm>
            <a:off x="6832600" y="4581525"/>
            <a:ext cx="1436688" cy="434975"/>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900">
              <a:latin typeface="Arial" panose="020B0604020202020204" pitchFamily="34" charset="0"/>
              <a:ea typeface="ＭＳ Ｐゴシック" panose="020B0600070205080204" pitchFamily="50" charset="-128"/>
            </a:endParaRPr>
          </a:p>
        </p:txBody>
      </p:sp>
      <p:sp>
        <p:nvSpPr>
          <p:cNvPr id="6152" name="AutoShape 16">
            <a:extLst>
              <a:ext uri="{FF2B5EF4-FFF2-40B4-BE49-F238E27FC236}">
                <a16:creationId xmlns:a16="http://schemas.microsoft.com/office/drawing/2014/main" id="{94E5D71B-598B-4060-8DC8-2FE07C288F03}"/>
              </a:ext>
            </a:extLst>
          </p:cNvPr>
          <p:cNvSpPr>
            <a:spLocks noChangeArrowheads="1"/>
          </p:cNvSpPr>
          <p:nvPr/>
        </p:nvSpPr>
        <p:spPr bwMode="auto">
          <a:xfrm>
            <a:off x="6738938" y="2081213"/>
            <a:ext cx="1709737" cy="581025"/>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53" name="Rectangle 17">
            <a:extLst>
              <a:ext uri="{FF2B5EF4-FFF2-40B4-BE49-F238E27FC236}">
                <a16:creationId xmlns:a16="http://schemas.microsoft.com/office/drawing/2014/main" id="{55A3E4EB-343D-4FFB-A933-602E20B38DD6}"/>
              </a:ext>
            </a:extLst>
          </p:cNvPr>
          <p:cNvSpPr>
            <a:spLocks noChangeArrowheads="1"/>
          </p:cNvSpPr>
          <p:nvPr/>
        </p:nvSpPr>
        <p:spPr bwMode="auto">
          <a:xfrm>
            <a:off x="3241675" y="6627813"/>
            <a:ext cx="987425" cy="227012"/>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54" name="Rectangle 18">
            <a:extLst>
              <a:ext uri="{FF2B5EF4-FFF2-40B4-BE49-F238E27FC236}">
                <a16:creationId xmlns:a16="http://schemas.microsoft.com/office/drawing/2014/main" id="{763FFB2A-899F-42FD-AAD8-4222CB0873F9}"/>
              </a:ext>
            </a:extLst>
          </p:cNvPr>
          <p:cNvSpPr>
            <a:spLocks noChangeArrowheads="1"/>
          </p:cNvSpPr>
          <p:nvPr/>
        </p:nvSpPr>
        <p:spPr bwMode="auto">
          <a:xfrm>
            <a:off x="4459288" y="6627813"/>
            <a:ext cx="987425" cy="227012"/>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55" name="Rectangle 20">
            <a:extLst>
              <a:ext uri="{FF2B5EF4-FFF2-40B4-BE49-F238E27FC236}">
                <a16:creationId xmlns:a16="http://schemas.microsoft.com/office/drawing/2014/main" id="{EC9E29AE-3DE0-4A60-980A-3608A16ADF68}"/>
              </a:ext>
            </a:extLst>
          </p:cNvPr>
          <p:cNvSpPr>
            <a:spLocks noChangeArrowheads="1"/>
          </p:cNvSpPr>
          <p:nvPr/>
        </p:nvSpPr>
        <p:spPr bwMode="auto">
          <a:xfrm>
            <a:off x="7011988" y="6627813"/>
            <a:ext cx="987425" cy="227012"/>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56" name="AutoShape 21">
            <a:extLst>
              <a:ext uri="{FF2B5EF4-FFF2-40B4-BE49-F238E27FC236}">
                <a16:creationId xmlns:a16="http://schemas.microsoft.com/office/drawing/2014/main" id="{1A1CAC8A-8B89-456F-8FAB-3E2958ACF809}"/>
              </a:ext>
            </a:extLst>
          </p:cNvPr>
          <p:cNvSpPr>
            <a:spLocks noChangeArrowheads="1"/>
          </p:cNvSpPr>
          <p:nvPr/>
        </p:nvSpPr>
        <p:spPr bwMode="auto">
          <a:xfrm>
            <a:off x="3119438" y="488950"/>
            <a:ext cx="3533775" cy="455613"/>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57" name="AutoShape 22">
            <a:extLst>
              <a:ext uri="{FF2B5EF4-FFF2-40B4-BE49-F238E27FC236}">
                <a16:creationId xmlns:a16="http://schemas.microsoft.com/office/drawing/2014/main" id="{2B94E8DE-D6EE-496B-A03F-B11A785159F8}"/>
              </a:ext>
            </a:extLst>
          </p:cNvPr>
          <p:cNvSpPr>
            <a:spLocks noChangeArrowheads="1"/>
          </p:cNvSpPr>
          <p:nvPr/>
        </p:nvSpPr>
        <p:spPr bwMode="auto">
          <a:xfrm>
            <a:off x="6738938" y="488950"/>
            <a:ext cx="2068512" cy="455613"/>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58" name="AutoShape 27">
            <a:extLst>
              <a:ext uri="{FF2B5EF4-FFF2-40B4-BE49-F238E27FC236}">
                <a16:creationId xmlns:a16="http://schemas.microsoft.com/office/drawing/2014/main" id="{F6EABBED-B4BF-4F9C-8ED3-F5F8CD360009}"/>
              </a:ext>
            </a:extLst>
          </p:cNvPr>
          <p:cNvSpPr>
            <a:spLocks noChangeArrowheads="1"/>
          </p:cNvSpPr>
          <p:nvPr/>
        </p:nvSpPr>
        <p:spPr bwMode="auto">
          <a:xfrm>
            <a:off x="3176588" y="6169025"/>
            <a:ext cx="2130425" cy="430213"/>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solidFill>
                <a:schemeClr val="bg1"/>
              </a:solidFill>
              <a:latin typeface="Arial" panose="020B0604020202020204" pitchFamily="34" charset="0"/>
              <a:ea typeface="ＭＳ Ｐゴシック" panose="020B0600070205080204" pitchFamily="50" charset="-128"/>
            </a:endParaRPr>
          </a:p>
        </p:txBody>
      </p:sp>
      <p:sp>
        <p:nvSpPr>
          <p:cNvPr id="6159" name="Rectangle 60">
            <a:extLst>
              <a:ext uri="{FF2B5EF4-FFF2-40B4-BE49-F238E27FC236}">
                <a16:creationId xmlns:a16="http://schemas.microsoft.com/office/drawing/2014/main" id="{5B916900-885D-4C8C-9754-4140C33B08E7}"/>
              </a:ext>
            </a:extLst>
          </p:cNvPr>
          <p:cNvSpPr>
            <a:spLocks noChangeArrowheads="1"/>
          </p:cNvSpPr>
          <p:nvPr/>
        </p:nvSpPr>
        <p:spPr bwMode="auto">
          <a:xfrm>
            <a:off x="3062288" y="1852613"/>
            <a:ext cx="5745162" cy="228600"/>
          </a:xfrm>
          <a:prstGeom prst="rect">
            <a:avLst/>
          </a:prstGeom>
          <a:solidFill>
            <a:srgbClr val="FF9900"/>
          </a:solidFill>
          <a:ln w="9525">
            <a:solidFill>
              <a:srgbClr val="FF9900"/>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600" b="1">
                <a:solidFill>
                  <a:schemeClr val="bg1"/>
                </a:solidFill>
                <a:latin typeface="ＭＳ Ｐゴシック" panose="020B0600070205080204" pitchFamily="50" charset="-128"/>
                <a:ea typeface="ＭＳ Ｐゴシック" panose="020B0600070205080204" pitchFamily="50" charset="-128"/>
              </a:rPr>
              <a:t>プロジェクト目標</a:t>
            </a:r>
            <a:endParaRPr lang="en-US" altLang="ja-JP" sz="1600" b="1">
              <a:solidFill>
                <a:schemeClr val="bg1"/>
              </a:solidFill>
              <a:latin typeface="ＭＳ Ｐゴシック" panose="020B0600070205080204" pitchFamily="50" charset="-128"/>
              <a:ea typeface="ＭＳ Ｐゴシック" panose="020B0600070205080204" pitchFamily="50" charset="-128"/>
            </a:endParaRPr>
          </a:p>
        </p:txBody>
      </p:sp>
      <p:sp>
        <p:nvSpPr>
          <p:cNvPr id="6160" name="Rectangle 61">
            <a:extLst>
              <a:ext uri="{FF2B5EF4-FFF2-40B4-BE49-F238E27FC236}">
                <a16:creationId xmlns:a16="http://schemas.microsoft.com/office/drawing/2014/main" id="{447F0685-F741-41A2-9BE9-C49F77F471BB}"/>
              </a:ext>
            </a:extLst>
          </p:cNvPr>
          <p:cNvSpPr>
            <a:spLocks noChangeArrowheads="1"/>
          </p:cNvSpPr>
          <p:nvPr/>
        </p:nvSpPr>
        <p:spPr bwMode="auto">
          <a:xfrm>
            <a:off x="3092450" y="261938"/>
            <a:ext cx="5715000" cy="179387"/>
          </a:xfrm>
          <a:prstGeom prst="rect">
            <a:avLst/>
          </a:prstGeom>
          <a:solidFill>
            <a:srgbClr val="FF6600"/>
          </a:solidFill>
          <a:ln w="9525">
            <a:solidFill>
              <a:srgbClr val="FF6600"/>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600" b="1">
                <a:solidFill>
                  <a:schemeClr val="bg1"/>
                </a:solidFill>
                <a:latin typeface="ＭＳ Ｐゴシック" panose="020B0600070205080204" pitchFamily="50" charset="-128"/>
                <a:ea typeface="ＭＳ Ｐゴシック" panose="020B0600070205080204" pitchFamily="50" charset="-128"/>
              </a:rPr>
              <a:t>上位目標</a:t>
            </a:r>
            <a:endParaRPr lang="en-US" altLang="ja-JP" sz="1600" b="1">
              <a:solidFill>
                <a:schemeClr val="bg1"/>
              </a:solidFill>
              <a:latin typeface="ＭＳ Ｐゴシック" panose="020B0600070205080204" pitchFamily="50" charset="-128"/>
              <a:ea typeface="ＭＳ Ｐゴシック" panose="020B0600070205080204" pitchFamily="50" charset="-128"/>
            </a:endParaRPr>
          </a:p>
        </p:txBody>
      </p:sp>
      <p:sp>
        <p:nvSpPr>
          <p:cNvPr id="6161" name="AutoShape 72">
            <a:extLst>
              <a:ext uri="{FF2B5EF4-FFF2-40B4-BE49-F238E27FC236}">
                <a16:creationId xmlns:a16="http://schemas.microsoft.com/office/drawing/2014/main" id="{DF3E18F0-E703-4556-B9F4-47A96FEFC72C}"/>
              </a:ext>
            </a:extLst>
          </p:cNvPr>
          <p:cNvSpPr>
            <a:spLocks noChangeArrowheads="1"/>
          </p:cNvSpPr>
          <p:nvPr/>
        </p:nvSpPr>
        <p:spPr bwMode="auto">
          <a:xfrm>
            <a:off x="3176588" y="5491163"/>
            <a:ext cx="2309812" cy="46355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solidFill>
                <a:schemeClr val="bg1"/>
              </a:solidFill>
              <a:latin typeface="Arial" panose="020B0604020202020204" pitchFamily="34" charset="0"/>
              <a:ea typeface="ＭＳ Ｐゴシック" panose="020B0600070205080204" pitchFamily="50" charset="-128"/>
            </a:endParaRPr>
          </a:p>
        </p:txBody>
      </p:sp>
      <p:sp>
        <p:nvSpPr>
          <p:cNvPr id="6162" name="Text Box 128">
            <a:extLst>
              <a:ext uri="{FF2B5EF4-FFF2-40B4-BE49-F238E27FC236}">
                <a16:creationId xmlns:a16="http://schemas.microsoft.com/office/drawing/2014/main" id="{91457760-59E8-4299-83C2-E491E930E85B}"/>
              </a:ext>
            </a:extLst>
          </p:cNvPr>
          <p:cNvSpPr txBox="1">
            <a:spLocks noChangeArrowheads="1"/>
          </p:cNvSpPr>
          <p:nvPr/>
        </p:nvSpPr>
        <p:spPr bwMode="auto">
          <a:xfrm>
            <a:off x="7307263" y="2732088"/>
            <a:ext cx="4445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endParaRPr lang="en-US" altLang="ja-JP" sz="1600" b="1">
              <a:latin typeface="Arial" panose="020B0604020202020204" pitchFamily="34" charset="0"/>
              <a:ea typeface="ＭＳ Ｐゴシック" panose="020B0600070205080204" pitchFamily="50" charset="-128"/>
            </a:endParaRPr>
          </a:p>
        </p:txBody>
      </p:sp>
      <p:sp>
        <p:nvSpPr>
          <p:cNvPr id="6163" name="AutoShape 179">
            <a:extLst>
              <a:ext uri="{FF2B5EF4-FFF2-40B4-BE49-F238E27FC236}">
                <a16:creationId xmlns:a16="http://schemas.microsoft.com/office/drawing/2014/main" id="{B199C83B-7C0E-4998-912A-7F1396397F6D}"/>
              </a:ext>
            </a:extLst>
          </p:cNvPr>
          <p:cNvSpPr>
            <a:spLocks noChangeArrowheads="1"/>
          </p:cNvSpPr>
          <p:nvPr/>
        </p:nvSpPr>
        <p:spPr bwMode="auto">
          <a:xfrm>
            <a:off x="6908800" y="6169025"/>
            <a:ext cx="1341438" cy="430213"/>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900">
              <a:solidFill>
                <a:schemeClr val="bg1"/>
              </a:solidFill>
              <a:latin typeface="Arial" panose="020B0604020202020204" pitchFamily="34" charset="0"/>
              <a:ea typeface="ＭＳ Ｐゴシック" panose="020B0600070205080204" pitchFamily="50" charset="-128"/>
            </a:endParaRPr>
          </a:p>
        </p:txBody>
      </p:sp>
      <p:sp>
        <p:nvSpPr>
          <p:cNvPr id="6164" name="AutoShape 180">
            <a:extLst>
              <a:ext uri="{FF2B5EF4-FFF2-40B4-BE49-F238E27FC236}">
                <a16:creationId xmlns:a16="http://schemas.microsoft.com/office/drawing/2014/main" id="{27D110CD-28B8-44E0-9DC8-FCD9ED454A6A}"/>
              </a:ext>
            </a:extLst>
          </p:cNvPr>
          <p:cNvSpPr>
            <a:spLocks noChangeArrowheads="1"/>
          </p:cNvSpPr>
          <p:nvPr/>
        </p:nvSpPr>
        <p:spPr bwMode="auto">
          <a:xfrm>
            <a:off x="6832600" y="3786188"/>
            <a:ext cx="1436688" cy="377825"/>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900">
              <a:latin typeface="Arial" panose="020B0604020202020204" pitchFamily="34" charset="0"/>
              <a:ea typeface="ＭＳ Ｐゴシック" panose="020B0600070205080204" pitchFamily="50" charset="-128"/>
            </a:endParaRPr>
          </a:p>
        </p:txBody>
      </p:sp>
      <p:sp>
        <p:nvSpPr>
          <p:cNvPr id="6165" name="AutoShape 182">
            <a:extLst>
              <a:ext uri="{FF2B5EF4-FFF2-40B4-BE49-F238E27FC236}">
                <a16:creationId xmlns:a16="http://schemas.microsoft.com/office/drawing/2014/main" id="{1A5B83BD-F25C-4FB6-AF06-184D611CC3C4}"/>
              </a:ext>
            </a:extLst>
          </p:cNvPr>
          <p:cNvSpPr>
            <a:spLocks noChangeArrowheads="1"/>
          </p:cNvSpPr>
          <p:nvPr/>
        </p:nvSpPr>
        <p:spPr bwMode="auto">
          <a:xfrm>
            <a:off x="3062288" y="944563"/>
            <a:ext cx="3590925" cy="833437"/>
          </a:xfrm>
          <a:prstGeom prst="upArrowCallout">
            <a:avLst>
              <a:gd name="adj1" fmla="val 107714"/>
              <a:gd name="adj2" fmla="val 107714"/>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66" name="AutoShape 183">
            <a:extLst>
              <a:ext uri="{FF2B5EF4-FFF2-40B4-BE49-F238E27FC236}">
                <a16:creationId xmlns:a16="http://schemas.microsoft.com/office/drawing/2014/main" id="{619199AC-9F33-4C53-B1B7-065AA5285ACE}"/>
              </a:ext>
            </a:extLst>
          </p:cNvPr>
          <p:cNvSpPr>
            <a:spLocks noChangeArrowheads="1"/>
          </p:cNvSpPr>
          <p:nvPr/>
        </p:nvSpPr>
        <p:spPr bwMode="auto">
          <a:xfrm>
            <a:off x="6742113" y="944563"/>
            <a:ext cx="2065337" cy="833437"/>
          </a:xfrm>
          <a:prstGeom prst="upArrowCallout">
            <a:avLst>
              <a:gd name="adj1" fmla="val 61952"/>
              <a:gd name="adj2" fmla="val 61952"/>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67" name="AutoShape 6">
            <a:extLst>
              <a:ext uri="{FF2B5EF4-FFF2-40B4-BE49-F238E27FC236}">
                <a16:creationId xmlns:a16="http://schemas.microsoft.com/office/drawing/2014/main" id="{D4D2B424-1EAC-4C47-BB9A-5B62853002BB}"/>
              </a:ext>
            </a:extLst>
          </p:cNvPr>
          <p:cNvSpPr>
            <a:spLocks noChangeArrowheads="1"/>
          </p:cNvSpPr>
          <p:nvPr/>
        </p:nvSpPr>
        <p:spPr bwMode="auto">
          <a:xfrm>
            <a:off x="5575300" y="5338763"/>
            <a:ext cx="1257300" cy="606425"/>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solidFill>
                <a:schemeClr val="bg1"/>
              </a:solidFill>
              <a:latin typeface="Arial" panose="020B0604020202020204" pitchFamily="34" charset="0"/>
              <a:ea typeface="ＭＳ Ｐゴシック" panose="020B0600070205080204" pitchFamily="50" charset="-128"/>
            </a:endParaRPr>
          </a:p>
        </p:txBody>
      </p:sp>
      <p:sp>
        <p:nvSpPr>
          <p:cNvPr id="6168" name="AutoShape 72">
            <a:extLst>
              <a:ext uri="{FF2B5EF4-FFF2-40B4-BE49-F238E27FC236}">
                <a16:creationId xmlns:a16="http://schemas.microsoft.com/office/drawing/2014/main" id="{170E1F82-84F2-4B84-93CD-95C48BB96778}"/>
              </a:ext>
            </a:extLst>
          </p:cNvPr>
          <p:cNvSpPr>
            <a:spLocks noChangeArrowheads="1"/>
          </p:cNvSpPr>
          <p:nvPr/>
        </p:nvSpPr>
        <p:spPr bwMode="auto">
          <a:xfrm>
            <a:off x="3176588" y="4737100"/>
            <a:ext cx="3476625" cy="503238"/>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solidFill>
                <a:schemeClr val="bg1"/>
              </a:solidFill>
              <a:latin typeface="Arial" panose="020B0604020202020204" pitchFamily="34" charset="0"/>
              <a:ea typeface="ＭＳ Ｐゴシック" panose="020B0600070205080204" pitchFamily="50" charset="-128"/>
            </a:endParaRPr>
          </a:p>
        </p:txBody>
      </p:sp>
      <p:sp>
        <p:nvSpPr>
          <p:cNvPr id="6169" name="Line 94">
            <a:extLst>
              <a:ext uri="{FF2B5EF4-FFF2-40B4-BE49-F238E27FC236}">
                <a16:creationId xmlns:a16="http://schemas.microsoft.com/office/drawing/2014/main" id="{3FB6405E-723B-414B-90DB-A7E4694ADEF7}"/>
              </a:ext>
            </a:extLst>
          </p:cNvPr>
          <p:cNvSpPr>
            <a:spLocks noChangeShapeType="1"/>
          </p:cNvSpPr>
          <p:nvPr/>
        </p:nvSpPr>
        <p:spPr bwMode="auto">
          <a:xfrm>
            <a:off x="3059113" y="3448050"/>
            <a:ext cx="5384800" cy="0"/>
          </a:xfrm>
          <a:prstGeom prst="line">
            <a:avLst/>
          </a:prstGeom>
          <a:noFill/>
          <a:ln w="6350" algn="ctr">
            <a:solidFill>
              <a:schemeClr val="bg2"/>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170" name="Line 95">
            <a:extLst>
              <a:ext uri="{FF2B5EF4-FFF2-40B4-BE49-F238E27FC236}">
                <a16:creationId xmlns:a16="http://schemas.microsoft.com/office/drawing/2014/main" id="{B39CB2ED-F7A7-4370-9AD1-31F903AC1108}"/>
              </a:ext>
            </a:extLst>
          </p:cNvPr>
          <p:cNvSpPr>
            <a:spLocks noChangeShapeType="1"/>
          </p:cNvSpPr>
          <p:nvPr/>
        </p:nvSpPr>
        <p:spPr bwMode="auto">
          <a:xfrm>
            <a:off x="3059113" y="4241800"/>
            <a:ext cx="5384800" cy="0"/>
          </a:xfrm>
          <a:prstGeom prst="line">
            <a:avLst/>
          </a:prstGeom>
          <a:noFill/>
          <a:ln w="6350" algn="ctr">
            <a:solidFill>
              <a:schemeClr val="bg2"/>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171" name="Line 96">
            <a:extLst>
              <a:ext uri="{FF2B5EF4-FFF2-40B4-BE49-F238E27FC236}">
                <a16:creationId xmlns:a16="http://schemas.microsoft.com/office/drawing/2014/main" id="{A5847436-D9AC-4D7E-A4DD-4043534D931B}"/>
              </a:ext>
            </a:extLst>
          </p:cNvPr>
          <p:cNvSpPr>
            <a:spLocks noChangeShapeType="1"/>
          </p:cNvSpPr>
          <p:nvPr/>
        </p:nvSpPr>
        <p:spPr bwMode="auto">
          <a:xfrm>
            <a:off x="3059113" y="5035550"/>
            <a:ext cx="5384800" cy="0"/>
          </a:xfrm>
          <a:prstGeom prst="line">
            <a:avLst/>
          </a:prstGeom>
          <a:noFill/>
          <a:ln w="6350" algn="ctr">
            <a:solidFill>
              <a:schemeClr val="bg2"/>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172" name="Line 97">
            <a:extLst>
              <a:ext uri="{FF2B5EF4-FFF2-40B4-BE49-F238E27FC236}">
                <a16:creationId xmlns:a16="http://schemas.microsoft.com/office/drawing/2014/main" id="{F633AEAD-5414-497B-9ADC-926DE6895BF9}"/>
              </a:ext>
            </a:extLst>
          </p:cNvPr>
          <p:cNvSpPr>
            <a:spLocks noChangeShapeType="1"/>
          </p:cNvSpPr>
          <p:nvPr/>
        </p:nvSpPr>
        <p:spPr bwMode="auto">
          <a:xfrm>
            <a:off x="3092450" y="5813425"/>
            <a:ext cx="5386388" cy="0"/>
          </a:xfrm>
          <a:prstGeom prst="line">
            <a:avLst/>
          </a:prstGeom>
          <a:noFill/>
          <a:ln w="6350" algn="ctr">
            <a:solidFill>
              <a:schemeClr val="bg2"/>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173" name="Line 98">
            <a:extLst>
              <a:ext uri="{FF2B5EF4-FFF2-40B4-BE49-F238E27FC236}">
                <a16:creationId xmlns:a16="http://schemas.microsoft.com/office/drawing/2014/main" id="{6B4C9554-9AB4-46E5-B975-DF35061B9148}"/>
              </a:ext>
            </a:extLst>
          </p:cNvPr>
          <p:cNvSpPr>
            <a:spLocks noChangeShapeType="1"/>
          </p:cNvSpPr>
          <p:nvPr/>
        </p:nvSpPr>
        <p:spPr bwMode="auto">
          <a:xfrm>
            <a:off x="8443913" y="2684463"/>
            <a:ext cx="0" cy="3941762"/>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174" name="Line 99">
            <a:extLst>
              <a:ext uri="{FF2B5EF4-FFF2-40B4-BE49-F238E27FC236}">
                <a16:creationId xmlns:a16="http://schemas.microsoft.com/office/drawing/2014/main" id="{8B80D023-2496-4F60-9550-0296262B107F}"/>
              </a:ext>
            </a:extLst>
          </p:cNvPr>
          <p:cNvSpPr>
            <a:spLocks noChangeShapeType="1"/>
          </p:cNvSpPr>
          <p:nvPr/>
        </p:nvSpPr>
        <p:spPr bwMode="auto">
          <a:xfrm>
            <a:off x="3059113" y="2684463"/>
            <a:ext cx="5384800" cy="0"/>
          </a:xfrm>
          <a:prstGeom prst="line">
            <a:avLst/>
          </a:prstGeom>
          <a:noFill/>
          <a:ln w="6350" algn="ctr">
            <a:solidFill>
              <a:schemeClr val="bg2"/>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175" name="Line 100">
            <a:extLst>
              <a:ext uri="{FF2B5EF4-FFF2-40B4-BE49-F238E27FC236}">
                <a16:creationId xmlns:a16="http://schemas.microsoft.com/office/drawing/2014/main" id="{A9EDC52D-EBEE-4B33-9527-5466CF2E559E}"/>
              </a:ext>
            </a:extLst>
          </p:cNvPr>
          <p:cNvSpPr>
            <a:spLocks noChangeShapeType="1"/>
          </p:cNvSpPr>
          <p:nvPr/>
        </p:nvSpPr>
        <p:spPr bwMode="auto">
          <a:xfrm>
            <a:off x="3092450" y="6634163"/>
            <a:ext cx="5386388" cy="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176" name="Text Box 333">
            <a:extLst>
              <a:ext uri="{FF2B5EF4-FFF2-40B4-BE49-F238E27FC236}">
                <a16:creationId xmlns:a16="http://schemas.microsoft.com/office/drawing/2014/main" id="{F947D0D1-1849-47CD-ABF9-0F54D6F159C9}"/>
              </a:ext>
            </a:extLst>
          </p:cNvPr>
          <p:cNvSpPr txBox="1">
            <a:spLocks noChangeArrowheads="1"/>
          </p:cNvSpPr>
          <p:nvPr/>
        </p:nvSpPr>
        <p:spPr bwMode="auto">
          <a:xfrm>
            <a:off x="8570913" y="6445250"/>
            <a:ext cx="538162"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latin typeface="Arial" panose="020B0604020202020204" pitchFamily="34" charset="0"/>
                <a:ea typeface="ＭＳ Ｐゴシック" panose="020B0600070205080204" pitchFamily="50" charset="-128"/>
              </a:rPr>
              <a:t>0%</a:t>
            </a:r>
          </a:p>
        </p:txBody>
      </p:sp>
      <p:sp>
        <p:nvSpPr>
          <p:cNvPr id="6177" name="AutoShape 640">
            <a:extLst>
              <a:ext uri="{FF2B5EF4-FFF2-40B4-BE49-F238E27FC236}">
                <a16:creationId xmlns:a16="http://schemas.microsoft.com/office/drawing/2014/main" id="{7AAAE39C-91EA-40A1-9A85-F49A7A511B19}"/>
              </a:ext>
            </a:extLst>
          </p:cNvPr>
          <p:cNvSpPr>
            <a:spLocks noChangeArrowheads="1"/>
          </p:cNvSpPr>
          <p:nvPr/>
        </p:nvSpPr>
        <p:spPr bwMode="auto">
          <a:xfrm>
            <a:off x="3176588" y="2662238"/>
            <a:ext cx="1139825" cy="3940175"/>
          </a:xfrm>
          <a:prstGeom prst="upArrow">
            <a:avLst>
              <a:gd name="adj1" fmla="val 50000"/>
              <a:gd name="adj2" fmla="val 29015"/>
            </a:avLst>
          </a:prstGeom>
          <a:noFill/>
          <a:ln w="9525">
            <a:solidFill>
              <a:srgbClr val="FF000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latin typeface="Arial" panose="020B0604020202020204" pitchFamily="34" charset="0"/>
              <a:ea typeface="ＭＳ Ｐゴシック" panose="020B0600070205080204" pitchFamily="50" charset="-128"/>
            </a:endParaRPr>
          </a:p>
        </p:txBody>
      </p:sp>
      <p:sp>
        <p:nvSpPr>
          <p:cNvPr id="6178" name="AutoShape 641">
            <a:extLst>
              <a:ext uri="{FF2B5EF4-FFF2-40B4-BE49-F238E27FC236}">
                <a16:creationId xmlns:a16="http://schemas.microsoft.com/office/drawing/2014/main" id="{85D2C56B-72F8-4858-811E-0C5C0F04F6CD}"/>
              </a:ext>
            </a:extLst>
          </p:cNvPr>
          <p:cNvSpPr>
            <a:spLocks noChangeArrowheads="1"/>
          </p:cNvSpPr>
          <p:nvPr/>
        </p:nvSpPr>
        <p:spPr bwMode="auto">
          <a:xfrm>
            <a:off x="4705350" y="2662238"/>
            <a:ext cx="652463" cy="3940175"/>
          </a:xfrm>
          <a:prstGeom prst="upArrow">
            <a:avLst>
              <a:gd name="adj1" fmla="val 50000"/>
              <a:gd name="adj2" fmla="val 50688"/>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latin typeface="Arial" panose="020B0604020202020204" pitchFamily="34" charset="0"/>
              <a:ea typeface="ＭＳ Ｐゴシック" panose="020B0600070205080204" pitchFamily="50" charset="-128"/>
            </a:endParaRPr>
          </a:p>
        </p:txBody>
      </p:sp>
      <p:sp>
        <p:nvSpPr>
          <p:cNvPr id="6179" name="AutoShape 642">
            <a:extLst>
              <a:ext uri="{FF2B5EF4-FFF2-40B4-BE49-F238E27FC236}">
                <a16:creationId xmlns:a16="http://schemas.microsoft.com/office/drawing/2014/main" id="{BFAD0C84-89BE-4275-835A-D01C2ED61409}"/>
              </a:ext>
            </a:extLst>
          </p:cNvPr>
          <p:cNvSpPr>
            <a:spLocks noChangeArrowheads="1"/>
          </p:cNvSpPr>
          <p:nvPr/>
        </p:nvSpPr>
        <p:spPr bwMode="auto">
          <a:xfrm>
            <a:off x="5891213" y="2678113"/>
            <a:ext cx="668337" cy="3940175"/>
          </a:xfrm>
          <a:prstGeom prst="upArrow">
            <a:avLst>
              <a:gd name="adj1" fmla="val 50000"/>
              <a:gd name="adj2" fmla="val 49484"/>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latin typeface="Arial" panose="020B0604020202020204" pitchFamily="34" charset="0"/>
              <a:ea typeface="ＭＳ Ｐゴシック" panose="020B0600070205080204" pitchFamily="50" charset="-128"/>
            </a:endParaRPr>
          </a:p>
        </p:txBody>
      </p:sp>
      <p:sp>
        <p:nvSpPr>
          <p:cNvPr id="6180" name="AutoShape 643">
            <a:extLst>
              <a:ext uri="{FF2B5EF4-FFF2-40B4-BE49-F238E27FC236}">
                <a16:creationId xmlns:a16="http://schemas.microsoft.com/office/drawing/2014/main" id="{70F0DE29-E032-47D3-AC45-97A7F74FDA29}"/>
              </a:ext>
            </a:extLst>
          </p:cNvPr>
          <p:cNvSpPr>
            <a:spLocks noChangeArrowheads="1"/>
          </p:cNvSpPr>
          <p:nvPr/>
        </p:nvSpPr>
        <p:spPr bwMode="auto">
          <a:xfrm>
            <a:off x="7246938" y="2662238"/>
            <a:ext cx="595312" cy="3940175"/>
          </a:xfrm>
          <a:prstGeom prst="upArrow">
            <a:avLst>
              <a:gd name="adj1" fmla="val 50000"/>
              <a:gd name="adj2" fmla="val 55554"/>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latin typeface="Arial" panose="020B0604020202020204" pitchFamily="34" charset="0"/>
              <a:ea typeface="ＭＳ Ｐゴシック" panose="020B0600070205080204" pitchFamily="50" charset="-128"/>
            </a:endParaRPr>
          </a:p>
        </p:txBody>
      </p:sp>
      <p:sp>
        <p:nvSpPr>
          <p:cNvPr id="6181" name="AutoShape 116">
            <a:extLst>
              <a:ext uri="{FF2B5EF4-FFF2-40B4-BE49-F238E27FC236}">
                <a16:creationId xmlns:a16="http://schemas.microsoft.com/office/drawing/2014/main" id="{F5E996A9-7E71-47BF-8215-6047CFD1F427}"/>
              </a:ext>
            </a:extLst>
          </p:cNvPr>
          <p:cNvSpPr>
            <a:spLocks noChangeArrowheads="1"/>
          </p:cNvSpPr>
          <p:nvPr/>
        </p:nvSpPr>
        <p:spPr bwMode="auto">
          <a:xfrm>
            <a:off x="4906963" y="4041775"/>
            <a:ext cx="3455987" cy="1222375"/>
          </a:xfrm>
          <a:prstGeom prst="wedgeRectCallout">
            <a:avLst>
              <a:gd name="adj1" fmla="val -44153"/>
              <a:gd name="adj2" fmla="val 81236"/>
            </a:avLst>
          </a:prstGeom>
          <a:solidFill>
            <a:srgbClr val="FFFF99"/>
          </a:solidFill>
          <a:ln w="9525">
            <a:solidFill>
              <a:srgbClr val="FFCC00"/>
            </a:solidFill>
            <a:miter lim="800000"/>
            <a:headEnd/>
            <a:tailEnd/>
          </a:ln>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r>
              <a:rPr lang="ja-JP" altLang="en-US" sz="1200" b="1">
                <a:latin typeface="Arial" panose="020B0604020202020204" pitchFamily="34" charset="0"/>
                <a:ea typeface="ＭＳ Ｐゴシック" panose="020B0600070205080204" pitchFamily="50" charset="-128"/>
              </a:rPr>
              <a:t>マイルストーン：　プロジェクト（達成）目標にいたるまでに達成されるべきものあるいは構成要素。</a:t>
            </a:r>
          </a:p>
          <a:p>
            <a:pPr eaLnBrk="1" hangingPunct="1">
              <a:spcBef>
                <a:spcPct val="0"/>
              </a:spcBef>
              <a:buFontTx/>
              <a:buNone/>
            </a:pPr>
            <a:r>
              <a:rPr lang="ja-JP" altLang="en-US" sz="1200" b="1">
                <a:latin typeface="Arial" panose="020B0604020202020204" pitchFamily="34" charset="0"/>
                <a:ea typeface="ＭＳ Ｐゴシック" panose="020B0600070205080204" pitchFamily="50" charset="-128"/>
              </a:rPr>
              <a:t>内容やレベルが明確にわかるように具体的、定量的指標を付けて下さい。</a:t>
            </a:r>
          </a:p>
          <a:p>
            <a:pPr eaLnBrk="1" hangingPunct="1">
              <a:spcBef>
                <a:spcPct val="0"/>
              </a:spcBef>
              <a:buFontTx/>
              <a:buNone/>
            </a:pPr>
            <a:r>
              <a:rPr lang="ja-JP" altLang="en-US" sz="1200" b="1">
                <a:latin typeface="Arial" panose="020B0604020202020204" pitchFamily="34" charset="0"/>
                <a:ea typeface="ＭＳ Ｐゴシック" panose="020B0600070205080204" pitchFamily="50" charset="-128"/>
              </a:rPr>
              <a:t>縦軸のパーセンテージはプロジェクト目標達成に向けた達成度を表します。</a:t>
            </a:r>
          </a:p>
        </p:txBody>
      </p:sp>
      <p:sp>
        <p:nvSpPr>
          <p:cNvPr id="6182" name="Rectangle 17">
            <a:extLst>
              <a:ext uri="{FF2B5EF4-FFF2-40B4-BE49-F238E27FC236}">
                <a16:creationId xmlns:a16="http://schemas.microsoft.com/office/drawing/2014/main" id="{BF6FF963-3CA1-4D28-93BB-5132E54214AF}"/>
              </a:ext>
            </a:extLst>
          </p:cNvPr>
          <p:cNvSpPr>
            <a:spLocks noChangeArrowheads="1"/>
          </p:cNvSpPr>
          <p:nvPr/>
        </p:nvSpPr>
        <p:spPr bwMode="auto">
          <a:xfrm>
            <a:off x="5721350" y="6630988"/>
            <a:ext cx="987425" cy="227012"/>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83" name="Rectangle 6">
            <a:extLst>
              <a:ext uri="{FF2B5EF4-FFF2-40B4-BE49-F238E27FC236}">
                <a16:creationId xmlns:a16="http://schemas.microsoft.com/office/drawing/2014/main" id="{DC2D05A6-B435-4B92-AC8B-1EBAAFC1DF50}"/>
              </a:ext>
            </a:extLst>
          </p:cNvPr>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spcBef>
                <a:spcPct val="0"/>
              </a:spcBef>
              <a:buFontTx/>
              <a:buNone/>
            </a:pPr>
            <a:fld id="{1B316326-4442-4492-A1CA-FC0FCDC2322B}" type="slidenum">
              <a:rPr lang="en-US" altLang="ja-JP" sz="1400" smtClean="0"/>
              <a:pPr>
                <a:spcBef>
                  <a:spcPct val="0"/>
                </a:spcBef>
                <a:buFontTx/>
                <a:buNone/>
              </a:pPr>
              <a:t>3</a:t>
            </a:fld>
            <a:endParaRPr lang="en-US" altLang="ja-JP" sz="1400"/>
          </a:p>
        </p:txBody>
      </p:sp>
      <p:graphicFrame>
        <p:nvGraphicFramePr>
          <p:cNvPr id="34901" name="Group 85">
            <a:extLst>
              <a:ext uri="{FF2B5EF4-FFF2-40B4-BE49-F238E27FC236}">
                <a16:creationId xmlns:a16="http://schemas.microsoft.com/office/drawing/2014/main" id="{D1405AD2-FB5C-453F-996A-A2BA0FE40556}"/>
              </a:ext>
            </a:extLst>
          </p:cNvPr>
          <p:cNvGraphicFramePr>
            <a:graphicFrameLocks noGrp="1"/>
          </p:cNvGraphicFramePr>
          <p:nvPr/>
        </p:nvGraphicFramePr>
        <p:xfrm>
          <a:off x="323850" y="3643313"/>
          <a:ext cx="2605088" cy="2738435"/>
        </p:xfrm>
        <a:graphic>
          <a:graphicData uri="http://schemas.openxmlformats.org/drawingml/2006/table">
            <a:tbl>
              <a:tblPr/>
              <a:tblGrid>
                <a:gridCol w="562578">
                  <a:extLst>
                    <a:ext uri="{9D8B030D-6E8A-4147-A177-3AD203B41FA5}">
                      <a16:colId xmlns:a16="http://schemas.microsoft.com/office/drawing/2014/main" val="20000"/>
                    </a:ext>
                  </a:extLst>
                </a:gridCol>
                <a:gridCol w="2042510">
                  <a:extLst>
                    <a:ext uri="{9D8B030D-6E8A-4147-A177-3AD203B41FA5}">
                      <a16:colId xmlns:a16="http://schemas.microsoft.com/office/drawing/2014/main" val="20001"/>
                    </a:ext>
                  </a:extLst>
                </a:gridCol>
              </a:tblGrid>
              <a:tr h="519112">
                <a:tc>
                  <a:txBody>
                    <a:bodyPr/>
                    <a:lstStyle>
                      <a:lvl1pPr eaLnBrk="0" hangingPunct="0">
                        <a:spcBef>
                          <a:spcPct val="20000"/>
                        </a:spcBef>
                        <a:defRPr kumimoji="1" sz="2800">
                          <a:solidFill>
                            <a:schemeClr val="tx1"/>
                          </a:solidFill>
                          <a:latin typeface="ＪＳＰ明朝" pitchFamily="18" charset="-128"/>
                          <a:ea typeface="ＪＳＰ明朝" pitchFamily="18" charset="-128"/>
                        </a:defRPr>
                      </a:lvl1pPr>
                      <a:lvl2pPr marL="742950" indent="-285750" eaLnBrk="0" hangingPunct="0">
                        <a:spcBef>
                          <a:spcPct val="20000"/>
                        </a:spcBef>
                        <a:defRPr kumimoji="1" sz="2400">
                          <a:solidFill>
                            <a:schemeClr val="tx1"/>
                          </a:solidFill>
                          <a:latin typeface="ＪＳＰ明朝" pitchFamily="18" charset="-128"/>
                          <a:ea typeface="ＪＳＰ明朝" pitchFamily="18" charset="-128"/>
                        </a:defRPr>
                      </a:lvl2pPr>
                      <a:lvl3pPr marL="1143000" indent="-228600" eaLnBrk="0" hangingPunct="0">
                        <a:spcBef>
                          <a:spcPct val="20000"/>
                        </a:spcBef>
                        <a:defRPr kumimoji="1" sz="2000">
                          <a:solidFill>
                            <a:schemeClr val="tx1"/>
                          </a:solidFill>
                          <a:latin typeface="ＪＳＰ明朝" pitchFamily="18" charset="-128"/>
                          <a:ea typeface="ＪＳＰ明朝" pitchFamily="18" charset="-128"/>
                        </a:defRPr>
                      </a:lvl3pPr>
                      <a:lvl4pPr marL="1600200" indent="-228600" eaLnBrk="0" hangingPunct="0">
                        <a:spcBef>
                          <a:spcPct val="20000"/>
                        </a:spcBef>
                        <a:defRPr kumimoji="1">
                          <a:solidFill>
                            <a:schemeClr val="tx1"/>
                          </a:solidFill>
                          <a:latin typeface="ＪＳＰ明朝" pitchFamily="18" charset="-128"/>
                          <a:ea typeface="ＪＳＰ明朝" pitchFamily="18" charset="-128"/>
                        </a:defRPr>
                      </a:lvl4pPr>
                      <a:lvl5pPr marL="2057400" indent="-228600" eaLnBrk="0" hangingPunct="0">
                        <a:spcBef>
                          <a:spcPct val="20000"/>
                        </a:spcBef>
                        <a:defRPr kumimoji="1">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ＪＳＰ明朝" pitchFamily="18" charset="-128"/>
                        <a:ea typeface="ＪＳＰ明朝" pitchFamily="18" charset="-128"/>
                      </a:endParaRPr>
                    </a:p>
                  </a:txBody>
                  <a:tcPr marL="91458" marR="91458" marT="45739" marB="4573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ＪＳＰ明朝" pitchFamily="18" charset="-128"/>
                          <a:ea typeface="ＪＳＰ明朝" pitchFamily="18" charset="-128"/>
                        </a:defRPr>
                      </a:lvl1pPr>
                      <a:lvl2pPr marL="742950" indent="-285750" eaLnBrk="0" hangingPunct="0">
                        <a:spcBef>
                          <a:spcPct val="20000"/>
                        </a:spcBef>
                        <a:defRPr kumimoji="1" sz="2400">
                          <a:solidFill>
                            <a:schemeClr val="tx1"/>
                          </a:solidFill>
                          <a:latin typeface="ＪＳＰ明朝" pitchFamily="18" charset="-128"/>
                          <a:ea typeface="ＪＳＰ明朝" pitchFamily="18" charset="-128"/>
                        </a:defRPr>
                      </a:lvl2pPr>
                      <a:lvl3pPr marL="1143000" indent="-228600" eaLnBrk="0" hangingPunct="0">
                        <a:spcBef>
                          <a:spcPct val="20000"/>
                        </a:spcBef>
                        <a:defRPr kumimoji="1" sz="2000">
                          <a:solidFill>
                            <a:schemeClr val="tx1"/>
                          </a:solidFill>
                          <a:latin typeface="ＪＳＰ明朝" pitchFamily="18" charset="-128"/>
                          <a:ea typeface="ＪＳＰ明朝" pitchFamily="18" charset="-128"/>
                        </a:defRPr>
                      </a:lvl3pPr>
                      <a:lvl4pPr marL="1600200" indent="-228600" eaLnBrk="0" hangingPunct="0">
                        <a:spcBef>
                          <a:spcPct val="20000"/>
                        </a:spcBef>
                        <a:defRPr kumimoji="1">
                          <a:solidFill>
                            <a:schemeClr val="tx1"/>
                          </a:solidFill>
                          <a:latin typeface="ＪＳＰ明朝" pitchFamily="18" charset="-128"/>
                          <a:ea typeface="ＪＳＰ明朝" pitchFamily="18" charset="-128"/>
                        </a:defRPr>
                      </a:lvl4pPr>
                      <a:lvl5pPr marL="2057400" indent="-228600" eaLnBrk="0" hangingPunct="0">
                        <a:spcBef>
                          <a:spcPct val="20000"/>
                        </a:spcBef>
                        <a:defRPr kumimoji="1">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a:ln>
                          <a:noFill/>
                        </a:ln>
                        <a:solidFill>
                          <a:schemeClr val="tx1"/>
                        </a:solidFill>
                        <a:effectLst/>
                        <a:latin typeface="ＪＳＰ明朝" pitchFamily="18" charset="-128"/>
                        <a:ea typeface="ＪＳＰ明朝" pitchFamily="18" charset="-128"/>
                      </a:endParaRPr>
                    </a:p>
                  </a:txBody>
                  <a:tcPr marL="91458" marR="91458" marT="45739" marB="4573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92137">
                <a:tc>
                  <a:txBody>
                    <a:bodyPr/>
                    <a:lstStyle>
                      <a:lvl1pPr eaLnBrk="0" hangingPunct="0">
                        <a:spcBef>
                          <a:spcPct val="20000"/>
                        </a:spcBef>
                        <a:defRPr kumimoji="1" sz="2800">
                          <a:solidFill>
                            <a:schemeClr val="tx1"/>
                          </a:solidFill>
                          <a:latin typeface="ＪＳＰ明朝" pitchFamily="18" charset="-128"/>
                          <a:ea typeface="ＪＳＰ明朝" pitchFamily="18" charset="-128"/>
                        </a:defRPr>
                      </a:lvl1pPr>
                      <a:lvl2pPr marL="742950" indent="-285750" eaLnBrk="0" hangingPunct="0">
                        <a:spcBef>
                          <a:spcPct val="20000"/>
                        </a:spcBef>
                        <a:defRPr kumimoji="1" sz="2400">
                          <a:solidFill>
                            <a:schemeClr val="tx1"/>
                          </a:solidFill>
                          <a:latin typeface="ＪＳＰ明朝" pitchFamily="18" charset="-128"/>
                          <a:ea typeface="ＪＳＰ明朝" pitchFamily="18" charset="-128"/>
                        </a:defRPr>
                      </a:lvl2pPr>
                      <a:lvl3pPr marL="1143000" indent="-228600" eaLnBrk="0" hangingPunct="0">
                        <a:spcBef>
                          <a:spcPct val="20000"/>
                        </a:spcBef>
                        <a:defRPr kumimoji="1" sz="2000">
                          <a:solidFill>
                            <a:schemeClr val="tx1"/>
                          </a:solidFill>
                          <a:latin typeface="ＪＳＰ明朝" pitchFamily="18" charset="-128"/>
                          <a:ea typeface="ＪＳＰ明朝" pitchFamily="18" charset="-128"/>
                        </a:defRPr>
                      </a:lvl3pPr>
                      <a:lvl4pPr marL="1600200" indent="-228600" eaLnBrk="0" hangingPunct="0">
                        <a:spcBef>
                          <a:spcPct val="20000"/>
                        </a:spcBef>
                        <a:defRPr kumimoji="1">
                          <a:solidFill>
                            <a:schemeClr val="tx1"/>
                          </a:solidFill>
                          <a:latin typeface="ＪＳＰ明朝" pitchFamily="18" charset="-128"/>
                          <a:ea typeface="ＪＳＰ明朝" pitchFamily="18" charset="-128"/>
                        </a:defRPr>
                      </a:lvl4pPr>
                      <a:lvl5pPr marL="2057400" indent="-228600" eaLnBrk="0" hangingPunct="0">
                        <a:spcBef>
                          <a:spcPct val="20000"/>
                        </a:spcBef>
                        <a:defRPr kumimoji="1">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a:ln>
                          <a:noFill/>
                        </a:ln>
                        <a:solidFill>
                          <a:schemeClr val="tx1"/>
                        </a:solidFill>
                        <a:effectLst/>
                        <a:latin typeface="ＪＳＰ明朝" pitchFamily="18" charset="-128"/>
                        <a:ea typeface="ＪＳＰ明朝" pitchFamily="18" charset="-128"/>
                      </a:endParaRPr>
                    </a:p>
                  </a:txBody>
                  <a:tcPr marL="91458" marR="91458" marT="45739" marB="4573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ＪＳＰ明朝" pitchFamily="18" charset="-128"/>
                          <a:ea typeface="ＪＳＰ明朝" pitchFamily="18" charset="-128"/>
                        </a:defRPr>
                      </a:lvl1pPr>
                      <a:lvl2pPr marL="742950" indent="-285750" eaLnBrk="0" hangingPunct="0">
                        <a:spcBef>
                          <a:spcPct val="20000"/>
                        </a:spcBef>
                        <a:defRPr kumimoji="1" sz="2400">
                          <a:solidFill>
                            <a:schemeClr val="tx1"/>
                          </a:solidFill>
                          <a:latin typeface="ＪＳＰ明朝" pitchFamily="18" charset="-128"/>
                          <a:ea typeface="ＪＳＰ明朝" pitchFamily="18" charset="-128"/>
                        </a:defRPr>
                      </a:lvl2pPr>
                      <a:lvl3pPr marL="1143000" indent="-228600" eaLnBrk="0" hangingPunct="0">
                        <a:spcBef>
                          <a:spcPct val="20000"/>
                        </a:spcBef>
                        <a:defRPr kumimoji="1" sz="2000">
                          <a:solidFill>
                            <a:schemeClr val="tx1"/>
                          </a:solidFill>
                          <a:latin typeface="ＪＳＰ明朝" pitchFamily="18" charset="-128"/>
                          <a:ea typeface="ＪＳＰ明朝" pitchFamily="18" charset="-128"/>
                        </a:defRPr>
                      </a:lvl3pPr>
                      <a:lvl4pPr marL="1600200" indent="-228600" eaLnBrk="0" hangingPunct="0">
                        <a:spcBef>
                          <a:spcPct val="20000"/>
                        </a:spcBef>
                        <a:defRPr kumimoji="1">
                          <a:solidFill>
                            <a:schemeClr val="tx1"/>
                          </a:solidFill>
                          <a:latin typeface="ＪＳＰ明朝" pitchFamily="18" charset="-128"/>
                          <a:ea typeface="ＪＳＰ明朝" pitchFamily="18" charset="-128"/>
                        </a:defRPr>
                      </a:lvl4pPr>
                      <a:lvl5pPr marL="2057400" indent="-228600" eaLnBrk="0" hangingPunct="0">
                        <a:spcBef>
                          <a:spcPct val="20000"/>
                        </a:spcBef>
                        <a:defRPr kumimoji="1">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a:ln>
                          <a:noFill/>
                        </a:ln>
                        <a:solidFill>
                          <a:schemeClr val="tx1"/>
                        </a:solidFill>
                        <a:effectLst/>
                        <a:latin typeface="ＪＳＰ明朝" pitchFamily="18" charset="-128"/>
                        <a:ea typeface="ＪＳＰ明朝" pitchFamily="18" charset="-128"/>
                      </a:endParaRPr>
                    </a:p>
                  </a:txBody>
                  <a:tcPr marL="91458" marR="91458" marT="45739" marB="4573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92137">
                <a:tc>
                  <a:txBody>
                    <a:bodyPr/>
                    <a:lstStyle>
                      <a:lvl1pPr eaLnBrk="0" hangingPunct="0">
                        <a:spcBef>
                          <a:spcPct val="20000"/>
                        </a:spcBef>
                        <a:defRPr kumimoji="1" sz="2800">
                          <a:solidFill>
                            <a:schemeClr val="tx1"/>
                          </a:solidFill>
                          <a:latin typeface="ＪＳＰ明朝" pitchFamily="18" charset="-128"/>
                          <a:ea typeface="ＪＳＰ明朝" pitchFamily="18" charset="-128"/>
                        </a:defRPr>
                      </a:lvl1pPr>
                      <a:lvl2pPr marL="742950" indent="-285750" eaLnBrk="0" hangingPunct="0">
                        <a:spcBef>
                          <a:spcPct val="20000"/>
                        </a:spcBef>
                        <a:defRPr kumimoji="1" sz="2400">
                          <a:solidFill>
                            <a:schemeClr val="tx1"/>
                          </a:solidFill>
                          <a:latin typeface="ＪＳＰ明朝" pitchFamily="18" charset="-128"/>
                          <a:ea typeface="ＪＳＰ明朝" pitchFamily="18" charset="-128"/>
                        </a:defRPr>
                      </a:lvl2pPr>
                      <a:lvl3pPr marL="1143000" indent="-228600" eaLnBrk="0" hangingPunct="0">
                        <a:spcBef>
                          <a:spcPct val="20000"/>
                        </a:spcBef>
                        <a:defRPr kumimoji="1" sz="2000">
                          <a:solidFill>
                            <a:schemeClr val="tx1"/>
                          </a:solidFill>
                          <a:latin typeface="ＪＳＰ明朝" pitchFamily="18" charset="-128"/>
                          <a:ea typeface="ＪＳＰ明朝" pitchFamily="18" charset="-128"/>
                        </a:defRPr>
                      </a:lvl3pPr>
                      <a:lvl4pPr marL="1600200" indent="-228600" eaLnBrk="0" hangingPunct="0">
                        <a:spcBef>
                          <a:spcPct val="20000"/>
                        </a:spcBef>
                        <a:defRPr kumimoji="1">
                          <a:solidFill>
                            <a:schemeClr val="tx1"/>
                          </a:solidFill>
                          <a:latin typeface="ＪＳＰ明朝" pitchFamily="18" charset="-128"/>
                          <a:ea typeface="ＪＳＰ明朝" pitchFamily="18" charset="-128"/>
                        </a:defRPr>
                      </a:lvl4pPr>
                      <a:lvl5pPr marL="2057400" indent="-228600" eaLnBrk="0" hangingPunct="0">
                        <a:spcBef>
                          <a:spcPct val="20000"/>
                        </a:spcBef>
                        <a:defRPr kumimoji="1">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a:ln>
                          <a:noFill/>
                        </a:ln>
                        <a:solidFill>
                          <a:schemeClr val="tx1"/>
                        </a:solidFill>
                        <a:effectLst/>
                        <a:latin typeface="ＪＳＰ明朝" pitchFamily="18" charset="-128"/>
                        <a:ea typeface="ＪＳＰ明朝" pitchFamily="18" charset="-128"/>
                      </a:endParaRPr>
                    </a:p>
                  </a:txBody>
                  <a:tcPr marL="91458" marR="91458" marT="45739" marB="4573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ＪＳＰ明朝" pitchFamily="18" charset="-128"/>
                          <a:ea typeface="ＪＳＰ明朝" pitchFamily="18" charset="-128"/>
                        </a:defRPr>
                      </a:lvl1pPr>
                      <a:lvl2pPr marL="742950" indent="-285750" eaLnBrk="0" hangingPunct="0">
                        <a:spcBef>
                          <a:spcPct val="20000"/>
                        </a:spcBef>
                        <a:defRPr kumimoji="1" sz="2400">
                          <a:solidFill>
                            <a:schemeClr val="tx1"/>
                          </a:solidFill>
                          <a:latin typeface="ＪＳＰ明朝" pitchFamily="18" charset="-128"/>
                          <a:ea typeface="ＪＳＰ明朝" pitchFamily="18" charset="-128"/>
                        </a:defRPr>
                      </a:lvl2pPr>
                      <a:lvl3pPr marL="1143000" indent="-228600" eaLnBrk="0" hangingPunct="0">
                        <a:spcBef>
                          <a:spcPct val="20000"/>
                        </a:spcBef>
                        <a:defRPr kumimoji="1" sz="2000">
                          <a:solidFill>
                            <a:schemeClr val="tx1"/>
                          </a:solidFill>
                          <a:latin typeface="ＪＳＰ明朝" pitchFamily="18" charset="-128"/>
                          <a:ea typeface="ＪＳＰ明朝" pitchFamily="18" charset="-128"/>
                        </a:defRPr>
                      </a:lvl3pPr>
                      <a:lvl4pPr marL="1600200" indent="-228600" eaLnBrk="0" hangingPunct="0">
                        <a:spcBef>
                          <a:spcPct val="20000"/>
                        </a:spcBef>
                        <a:defRPr kumimoji="1">
                          <a:solidFill>
                            <a:schemeClr val="tx1"/>
                          </a:solidFill>
                          <a:latin typeface="ＪＳＰ明朝" pitchFamily="18" charset="-128"/>
                          <a:ea typeface="ＪＳＰ明朝" pitchFamily="18" charset="-128"/>
                        </a:defRPr>
                      </a:lvl4pPr>
                      <a:lvl5pPr marL="2057400" indent="-228600" eaLnBrk="0" hangingPunct="0">
                        <a:spcBef>
                          <a:spcPct val="20000"/>
                        </a:spcBef>
                        <a:defRPr kumimoji="1">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a:ln>
                          <a:noFill/>
                        </a:ln>
                        <a:solidFill>
                          <a:schemeClr val="tx1"/>
                        </a:solidFill>
                        <a:effectLst/>
                        <a:latin typeface="ＪＳＰ明朝" pitchFamily="18" charset="-128"/>
                        <a:ea typeface="ＪＳＰ明朝" pitchFamily="18" charset="-128"/>
                      </a:endParaRPr>
                    </a:p>
                  </a:txBody>
                  <a:tcPr marL="91458" marR="91458" marT="45739" marB="4573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5937">
                <a:tc>
                  <a:txBody>
                    <a:bodyPr/>
                    <a:lstStyle>
                      <a:lvl1pPr eaLnBrk="0" hangingPunct="0">
                        <a:spcBef>
                          <a:spcPct val="20000"/>
                        </a:spcBef>
                        <a:defRPr kumimoji="1" sz="2800">
                          <a:solidFill>
                            <a:schemeClr val="tx1"/>
                          </a:solidFill>
                          <a:latin typeface="ＪＳＰ明朝" pitchFamily="18" charset="-128"/>
                          <a:ea typeface="ＪＳＰ明朝" pitchFamily="18" charset="-128"/>
                        </a:defRPr>
                      </a:lvl1pPr>
                      <a:lvl2pPr marL="742950" indent="-285750" eaLnBrk="0" hangingPunct="0">
                        <a:spcBef>
                          <a:spcPct val="20000"/>
                        </a:spcBef>
                        <a:defRPr kumimoji="1" sz="2400">
                          <a:solidFill>
                            <a:schemeClr val="tx1"/>
                          </a:solidFill>
                          <a:latin typeface="ＪＳＰ明朝" pitchFamily="18" charset="-128"/>
                          <a:ea typeface="ＪＳＰ明朝" pitchFamily="18" charset="-128"/>
                        </a:defRPr>
                      </a:lvl2pPr>
                      <a:lvl3pPr marL="1143000" indent="-228600" eaLnBrk="0" hangingPunct="0">
                        <a:spcBef>
                          <a:spcPct val="20000"/>
                        </a:spcBef>
                        <a:defRPr kumimoji="1" sz="2000">
                          <a:solidFill>
                            <a:schemeClr val="tx1"/>
                          </a:solidFill>
                          <a:latin typeface="ＪＳＰ明朝" pitchFamily="18" charset="-128"/>
                          <a:ea typeface="ＪＳＰ明朝" pitchFamily="18" charset="-128"/>
                        </a:defRPr>
                      </a:lvl3pPr>
                      <a:lvl4pPr marL="1600200" indent="-228600" eaLnBrk="0" hangingPunct="0">
                        <a:spcBef>
                          <a:spcPct val="20000"/>
                        </a:spcBef>
                        <a:defRPr kumimoji="1">
                          <a:solidFill>
                            <a:schemeClr val="tx1"/>
                          </a:solidFill>
                          <a:latin typeface="ＪＳＰ明朝" pitchFamily="18" charset="-128"/>
                          <a:ea typeface="ＪＳＰ明朝" pitchFamily="18" charset="-128"/>
                        </a:defRPr>
                      </a:lvl4pPr>
                      <a:lvl5pPr marL="2057400" indent="-228600" eaLnBrk="0" hangingPunct="0">
                        <a:spcBef>
                          <a:spcPct val="20000"/>
                        </a:spcBef>
                        <a:defRPr kumimoji="1">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a:ln>
                          <a:noFill/>
                        </a:ln>
                        <a:solidFill>
                          <a:schemeClr val="tx1"/>
                        </a:solidFill>
                        <a:effectLst/>
                        <a:latin typeface="ＪＳＰ明朝" pitchFamily="18" charset="-128"/>
                        <a:ea typeface="ＪＳＰ明朝" pitchFamily="18" charset="-128"/>
                      </a:endParaRPr>
                    </a:p>
                  </a:txBody>
                  <a:tcPr marL="91458" marR="91458" marT="45739" marB="4573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ＪＳＰ明朝" pitchFamily="18" charset="-128"/>
                          <a:ea typeface="ＪＳＰ明朝" pitchFamily="18" charset="-128"/>
                        </a:defRPr>
                      </a:lvl1pPr>
                      <a:lvl2pPr marL="742950" indent="-285750" eaLnBrk="0" hangingPunct="0">
                        <a:spcBef>
                          <a:spcPct val="20000"/>
                        </a:spcBef>
                        <a:defRPr kumimoji="1" sz="2400">
                          <a:solidFill>
                            <a:schemeClr val="tx1"/>
                          </a:solidFill>
                          <a:latin typeface="ＪＳＰ明朝" pitchFamily="18" charset="-128"/>
                          <a:ea typeface="ＪＳＰ明朝" pitchFamily="18" charset="-128"/>
                        </a:defRPr>
                      </a:lvl2pPr>
                      <a:lvl3pPr marL="1143000" indent="-228600" eaLnBrk="0" hangingPunct="0">
                        <a:spcBef>
                          <a:spcPct val="20000"/>
                        </a:spcBef>
                        <a:defRPr kumimoji="1" sz="2000">
                          <a:solidFill>
                            <a:schemeClr val="tx1"/>
                          </a:solidFill>
                          <a:latin typeface="ＪＳＰ明朝" pitchFamily="18" charset="-128"/>
                          <a:ea typeface="ＪＳＰ明朝" pitchFamily="18" charset="-128"/>
                        </a:defRPr>
                      </a:lvl3pPr>
                      <a:lvl4pPr marL="1600200" indent="-228600" eaLnBrk="0" hangingPunct="0">
                        <a:spcBef>
                          <a:spcPct val="20000"/>
                        </a:spcBef>
                        <a:defRPr kumimoji="1">
                          <a:solidFill>
                            <a:schemeClr val="tx1"/>
                          </a:solidFill>
                          <a:latin typeface="ＪＳＰ明朝" pitchFamily="18" charset="-128"/>
                          <a:ea typeface="ＪＳＰ明朝" pitchFamily="18" charset="-128"/>
                        </a:defRPr>
                      </a:lvl4pPr>
                      <a:lvl5pPr marL="2057400" indent="-228600" eaLnBrk="0" hangingPunct="0">
                        <a:spcBef>
                          <a:spcPct val="20000"/>
                        </a:spcBef>
                        <a:defRPr kumimoji="1">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a:ln>
                          <a:noFill/>
                        </a:ln>
                        <a:solidFill>
                          <a:schemeClr val="tx1"/>
                        </a:solidFill>
                        <a:effectLst/>
                        <a:latin typeface="ＪＳＰ明朝" pitchFamily="18" charset="-128"/>
                        <a:ea typeface="ＪＳＰ明朝" pitchFamily="18" charset="-128"/>
                      </a:endParaRPr>
                    </a:p>
                  </a:txBody>
                  <a:tcPr marL="91458" marR="91458" marT="45739" marB="4573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9112">
                <a:tc>
                  <a:txBody>
                    <a:bodyPr/>
                    <a:lstStyle>
                      <a:lvl1pPr eaLnBrk="0" hangingPunct="0">
                        <a:spcBef>
                          <a:spcPct val="20000"/>
                        </a:spcBef>
                        <a:defRPr kumimoji="1" sz="2800">
                          <a:solidFill>
                            <a:schemeClr val="tx1"/>
                          </a:solidFill>
                          <a:latin typeface="ＪＳＰ明朝" pitchFamily="18" charset="-128"/>
                          <a:ea typeface="ＪＳＰ明朝" pitchFamily="18" charset="-128"/>
                        </a:defRPr>
                      </a:lvl1pPr>
                      <a:lvl2pPr marL="742950" indent="-285750" eaLnBrk="0" hangingPunct="0">
                        <a:spcBef>
                          <a:spcPct val="20000"/>
                        </a:spcBef>
                        <a:defRPr kumimoji="1" sz="2400">
                          <a:solidFill>
                            <a:schemeClr val="tx1"/>
                          </a:solidFill>
                          <a:latin typeface="ＪＳＰ明朝" pitchFamily="18" charset="-128"/>
                          <a:ea typeface="ＪＳＰ明朝" pitchFamily="18" charset="-128"/>
                        </a:defRPr>
                      </a:lvl2pPr>
                      <a:lvl3pPr marL="1143000" indent="-228600" eaLnBrk="0" hangingPunct="0">
                        <a:spcBef>
                          <a:spcPct val="20000"/>
                        </a:spcBef>
                        <a:defRPr kumimoji="1" sz="2000">
                          <a:solidFill>
                            <a:schemeClr val="tx1"/>
                          </a:solidFill>
                          <a:latin typeface="ＪＳＰ明朝" pitchFamily="18" charset="-128"/>
                          <a:ea typeface="ＪＳＰ明朝" pitchFamily="18" charset="-128"/>
                        </a:defRPr>
                      </a:lvl3pPr>
                      <a:lvl4pPr marL="1600200" indent="-228600" eaLnBrk="0" hangingPunct="0">
                        <a:spcBef>
                          <a:spcPct val="20000"/>
                        </a:spcBef>
                        <a:defRPr kumimoji="1">
                          <a:solidFill>
                            <a:schemeClr val="tx1"/>
                          </a:solidFill>
                          <a:latin typeface="ＪＳＰ明朝" pitchFamily="18" charset="-128"/>
                          <a:ea typeface="ＪＳＰ明朝" pitchFamily="18" charset="-128"/>
                        </a:defRPr>
                      </a:lvl4pPr>
                      <a:lvl5pPr marL="2057400" indent="-228600" eaLnBrk="0" hangingPunct="0">
                        <a:spcBef>
                          <a:spcPct val="20000"/>
                        </a:spcBef>
                        <a:defRPr kumimoji="1">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a:ln>
                          <a:noFill/>
                        </a:ln>
                        <a:solidFill>
                          <a:schemeClr val="tx1"/>
                        </a:solidFill>
                        <a:effectLst/>
                        <a:latin typeface="ＪＳＰ明朝" pitchFamily="18" charset="-128"/>
                        <a:ea typeface="ＪＳＰ明朝" pitchFamily="18" charset="-128"/>
                      </a:endParaRPr>
                    </a:p>
                  </a:txBody>
                  <a:tcPr marL="91458" marR="91458" marT="45739" marB="4573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ＪＳＰ明朝" pitchFamily="18" charset="-128"/>
                          <a:ea typeface="ＪＳＰ明朝" pitchFamily="18" charset="-128"/>
                        </a:defRPr>
                      </a:lvl1pPr>
                      <a:lvl2pPr marL="742950" indent="-285750" eaLnBrk="0" hangingPunct="0">
                        <a:spcBef>
                          <a:spcPct val="20000"/>
                        </a:spcBef>
                        <a:defRPr kumimoji="1" sz="2400">
                          <a:solidFill>
                            <a:schemeClr val="tx1"/>
                          </a:solidFill>
                          <a:latin typeface="ＪＳＰ明朝" pitchFamily="18" charset="-128"/>
                          <a:ea typeface="ＪＳＰ明朝" pitchFamily="18" charset="-128"/>
                        </a:defRPr>
                      </a:lvl2pPr>
                      <a:lvl3pPr marL="1143000" indent="-228600" eaLnBrk="0" hangingPunct="0">
                        <a:spcBef>
                          <a:spcPct val="20000"/>
                        </a:spcBef>
                        <a:defRPr kumimoji="1" sz="2000">
                          <a:solidFill>
                            <a:schemeClr val="tx1"/>
                          </a:solidFill>
                          <a:latin typeface="ＪＳＰ明朝" pitchFamily="18" charset="-128"/>
                          <a:ea typeface="ＪＳＰ明朝" pitchFamily="18" charset="-128"/>
                        </a:defRPr>
                      </a:lvl3pPr>
                      <a:lvl4pPr marL="1600200" indent="-228600" eaLnBrk="0" hangingPunct="0">
                        <a:spcBef>
                          <a:spcPct val="20000"/>
                        </a:spcBef>
                        <a:defRPr kumimoji="1">
                          <a:solidFill>
                            <a:schemeClr val="tx1"/>
                          </a:solidFill>
                          <a:latin typeface="ＪＳＰ明朝" pitchFamily="18" charset="-128"/>
                          <a:ea typeface="ＪＳＰ明朝" pitchFamily="18" charset="-128"/>
                        </a:defRPr>
                      </a:lvl4pPr>
                      <a:lvl5pPr marL="2057400" indent="-228600" eaLnBrk="0" hangingPunct="0">
                        <a:spcBef>
                          <a:spcPct val="20000"/>
                        </a:spcBef>
                        <a:defRPr kumimoji="1">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ＪＳＰ明朝" pitchFamily="18" charset="-128"/>
                        <a:ea typeface="ＪＳＰ明朝" pitchFamily="18" charset="-128"/>
                      </a:endParaRPr>
                    </a:p>
                  </a:txBody>
                  <a:tcPr marL="91458" marR="91458" marT="45739" marB="4573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6204" name="Rectangle 62">
            <a:extLst>
              <a:ext uri="{FF2B5EF4-FFF2-40B4-BE49-F238E27FC236}">
                <a16:creationId xmlns:a16="http://schemas.microsoft.com/office/drawing/2014/main" id="{2CE2D550-4080-4AB2-8AD9-9BB9ABF5B5BC}"/>
              </a:ext>
            </a:extLst>
          </p:cNvPr>
          <p:cNvSpPr>
            <a:spLocks noChangeArrowheads="1"/>
          </p:cNvSpPr>
          <p:nvPr/>
        </p:nvSpPr>
        <p:spPr bwMode="auto">
          <a:xfrm>
            <a:off x="323850" y="3355975"/>
            <a:ext cx="2447925" cy="260350"/>
          </a:xfrm>
          <a:prstGeom prst="rect">
            <a:avLst/>
          </a:prstGeom>
          <a:solidFill>
            <a:srgbClr val="99CC00"/>
          </a:solidFill>
          <a:ln w="9525">
            <a:solidFill>
              <a:srgbClr val="99CC00"/>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800" b="1">
                <a:solidFill>
                  <a:schemeClr val="bg1"/>
                </a:solidFill>
                <a:latin typeface="Arial" panose="020B0604020202020204" pitchFamily="34" charset="0"/>
                <a:ea typeface="ＭＳ Ｐゴシック" panose="020B0600070205080204" pitchFamily="50" charset="-128"/>
              </a:rPr>
              <a:t>成果の波及効果</a:t>
            </a:r>
            <a:endParaRPr lang="en-US" altLang="ja-JP" sz="1800" b="1">
              <a:solidFill>
                <a:schemeClr val="bg1"/>
              </a:solidFill>
              <a:latin typeface="Arial" panose="020B0604020202020204" pitchFamily="34" charset="0"/>
              <a:ea typeface="ＭＳ Ｐゴシック" panose="020B0600070205080204" pitchFamily="50" charset="-128"/>
            </a:endParaRPr>
          </a:p>
        </p:txBody>
      </p:sp>
      <p:sp>
        <p:nvSpPr>
          <p:cNvPr id="6205" name="Text Box 332">
            <a:extLst>
              <a:ext uri="{FF2B5EF4-FFF2-40B4-BE49-F238E27FC236}">
                <a16:creationId xmlns:a16="http://schemas.microsoft.com/office/drawing/2014/main" id="{CD2761DB-9C5B-4614-BD46-88AE90D2C8C5}"/>
              </a:ext>
            </a:extLst>
          </p:cNvPr>
          <p:cNvSpPr txBox="1">
            <a:spLocks noChangeArrowheads="1"/>
          </p:cNvSpPr>
          <p:nvPr/>
        </p:nvSpPr>
        <p:spPr bwMode="auto">
          <a:xfrm>
            <a:off x="8532813" y="55594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latin typeface="Arial" panose="020B0604020202020204" pitchFamily="34" charset="0"/>
                <a:ea typeface="ＭＳ Ｐゴシック" panose="020B0600070205080204" pitchFamily="50" charset="-128"/>
              </a:rPr>
              <a:t>20%</a:t>
            </a:r>
          </a:p>
        </p:txBody>
      </p:sp>
      <p:sp>
        <p:nvSpPr>
          <p:cNvPr id="6206" name="Text Box 334">
            <a:extLst>
              <a:ext uri="{FF2B5EF4-FFF2-40B4-BE49-F238E27FC236}">
                <a16:creationId xmlns:a16="http://schemas.microsoft.com/office/drawing/2014/main" id="{AD5C659C-B5D9-498F-8D43-5595C08719D3}"/>
              </a:ext>
            </a:extLst>
          </p:cNvPr>
          <p:cNvSpPr txBox="1">
            <a:spLocks noChangeArrowheads="1"/>
          </p:cNvSpPr>
          <p:nvPr/>
        </p:nvSpPr>
        <p:spPr bwMode="auto">
          <a:xfrm>
            <a:off x="8532813" y="47212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latin typeface="Arial" panose="020B0604020202020204" pitchFamily="34" charset="0"/>
                <a:ea typeface="ＭＳ Ｐゴシック" panose="020B0600070205080204" pitchFamily="50" charset="-128"/>
              </a:rPr>
              <a:t>40%</a:t>
            </a:r>
          </a:p>
        </p:txBody>
      </p:sp>
      <p:sp>
        <p:nvSpPr>
          <p:cNvPr id="6207" name="Text Box 335">
            <a:extLst>
              <a:ext uri="{FF2B5EF4-FFF2-40B4-BE49-F238E27FC236}">
                <a16:creationId xmlns:a16="http://schemas.microsoft.com/office/drawing/2014/main" id="{CD0E9CC5-3B88-4BE0-9ABA-9C7595F72BD6}"/>
              </a:ext>
            </a:extLst>
          </p:cNvPr>
          <p:cNvSpPr txBox="1">
            <a:spLocks noChangeArrowheads="1"/>
          </p:cNvSpPr>
          <p:nvPr/>
        </p:nvSpPr>
        <p:spPr bwMode="auto">
          <a:xfrm>
            <a:off x="8532813" y="39592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latin typeface="Arial" panose="020B0604020202020204" pitchFamily="34" charset="0"/>
                <a:ea typeface="ＭＳ Ｐゴシック" panose="020B0600070205080204" pitchFamily="50" charset="-128"/>
              </a:rPr>
              <a:t>60%</a:t>
            </a:r>
          </a:p>
        </p:txBody>
      </p:sp>
      <p:sp>
        <p:nvSpPr>
          <p:cNvPr id="6208" name="Text Box 336">
            <a:extLst>
              <a:ext uri="{FF2B5EF4-FFF2-40B4-BE49-F238E27FC236}">
                <a16:creationId xmlns:a16="http://schemas.microsoft.com/office/drawing/2014/main" id="{50C93067-6EEB-46A8-B5A7-6ABB67966EEA}"/>
              </a:ext>
            </a:extLst>
          </p:cNvPr>
          <p:cNvSpPr txBox="1">
            <a:spLocks noChangeArrowheads="1"/>
          </p:cNvSpPr>
          <p:nvPr/>
        </p:nvSpPr>
        <p:spPr bwMode="auto">
          <a:xfrm>
            <a:off x="8532813" y="31210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latin typeface="Arial" panose="020B0604020202020204" pitchFamily="34" charset="0"/>
                <a:ea typeface="ＭＳ Ｐゴシック" panose="020B0600070205080204" pitchFamily="50" charset="-128"/>
              </a:rPr>
              <a:t>80%</a:t>
            </a:r>
          </a:p>
        </p:txBody>
      </p:sp>
      <p:sp>
        <p:nvSpPr>
          <p:cNvPr id="6209" name="Text Box 337">
            <a:extLst>
              <a:ext uri="{FF2B5EF4-FFF2-40B4-BE49-F238E27FC236}">
                <a16:creationId xmlns:a16="http://schemas.microsoft.com/office/drawing/2014/main" id="{DF954847-7A41-493D-B44A-B88CD9353000}"/>
              </a:ext>
            </a:extLst>
          </p:cNvPr>
          <p:cNvSpPr txBox="1">
            <a:spLocks noChangeArrowheads="1"/>
          </p:cNvSpPr>
          <p:nvPr/>
        </p:nvSpPr>
        <p:spPr bwMode="auto">
          <a:xfrm>
            <a:off x="8532813" y="2282825"/>
            <a:ext cx="685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latin typeface="Arial" panose="020B0604020202020204" pitchFamily="34" charset="0"/>
                <a:ea typeface="ＭＳ Ｐゴシック" panose="020B0600070205080204" pitchFamily="50" charset="-128"/>
              </a:rPr>
              <a:t>100%</a:t>
            </a:r>
          </a:p>
        </p:txBody>
      </p:sp>
      <p:sp>
        <p:nvSpPr>
          <p:cNvPr id="6210" name="Oval 79">
            <a:extLst>
              <a:ext uri="{FF2B5EF4-FFF2-40B4-BE49-F238E27FC236}">
                <a16:creationId xmlns:a16="http://schemas.microsoft.com/office/drawing/2014/main" id="{D5FCCAA2-AF6F-43AD-B5DF-C01D993417E1}"/>
              </a:ext>
            </a:extLst>
          </p:cNvPr>
          <p:cNvSpPr>
            <a:spLocks noChangeArrowheads="1"/>
          </p:cNvSpPr>
          <p:nvPr/>
        </p:nvSpPr>
        <p:spPr bwMode="auto">
          <a:xfrm>
            <a:off x="0" y="115888"/>
            <a:ext cx="3635375" cy="576262"/>
          </a:xfrm>
          <a:prstGeom prst="ellipse">
            <a:avLst/>
          </a:prstGeom>
          <a:blipFill dpi="0" rotWithShape="0">
            <a:blip r:embed="rId3"/>
            <a:srcRect/>
            <a:tile tx="0" ty="0" sx="100000" sy="100000" flip="none" algn="tl"/>
          </a:blipFill>
          <a:ln w="9525">
            <a:solidFill>
              <a:srgbClr val="99CCFF"/>
            </a:solidFill>
            <a:round/>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50000"/>
              </a:spcBef>
              <a:buFontTx/>
              <a:buNone/>
            </a:pPr>
            <a:r>
              <a:rPr lang="ja-JP" altLang="en-US" sz="1600" b="1">
                <a:latin typeface="Arial" panose="020B0604020202020204" pitchFamily="34" charset="0"/>
                <a:ea typeface="ＭＳ Ｐゴシック" panose="020B0600070205080204" pitchFamily="50" charset="-128"/>
              </a:rPr>
              <a:t>成果目標シート　作成要領</a:t>
            </a:r>
            <a:endParaRPr lang="en-US" altLang="ja-JP" sz="1600">
              <a:latin typeface="Arial" panose="020B0604020202020204" pitchFamily="34" charset="0"/>
              <a:ea typeface="ＭＳ Ｐゴシック" panose="020B0600070205080204" pitchFamily="50" charset="-128"/>
            </a:endParaRPr>
          </a:p>
        </p:txBody>
      </p:sp>
      <p:sp>
        <p:nvSpPr>
          <p:cNvPr id="6211" name="AutoShape 111">
            <a:extLst>
              <a:ext uri="{FF2B5EF4-FFF2-40B4-BE49-F238E27FC236}">
                <a16:creationId xmlns:a16="http://schemas.microsoft.com/office/drawing/2014/main" id="{00C3B792-1E0A-448D-B300-B7904650E967}"/>
              </a:ext>
            </a:extLst>
          </p:cNvPr>
          <p:cNvSpPr>
            <a:spLocks noChangeArrowheads="1"/>
          </p:cNvSpPr>
          <p:nvPr/>
        </p:nvSpPr>
        <p:spPr bwMode="auto">
          <a:xfrm>
            <a:off x="593725" y="4067175"/>
            <a:ext cx="4176713" cy="2243138"/>
          </a:xfrm>
          <a:prstGeom prst="wedgeRectCallout">
            <a:avLst>
              <a:gd name="adj1" fmla="val -37583"/>
              <a:gd name="adj2" fmla="val -59028"/>
            </a:avLst>
          </a:prstGeom>
          <a:solidFill>
            <a:srgbClr val="FFFF99"/>
          </a:solidFill>
          <a:ln w="9525">
            <a:solidFill>
              <a:srgbClr val="FFCC00"/>
            </a:solidFill>
            <a:miter lim="800000"/>
            <a:headEnd/>
            <a:tailEnd/>
          </a:ln>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r>
              <a:rPr lang="ja-JP" altLang="en-US" sz="1200" b="1">
                <a:latin typeface="Arial" panose="020B0604020202020204" pitchFamily="34" charset="0"/>
                <a:ea typeface="ＭＳ Ｐゴシック" panose="020B0600070205080204" pitchFamily="50" charset="-128"/>
              </a:rPr>
              <a:t>・プロジェクト成果の波及効果について</a:t>
            </a:r>
            <a:r>
              <a:rPr lang="ja-JP" altLang="en-US" sz="1200" b="1">
                <a:latin typeface="ＭＳ Ｐゴシック" panose="020B0600070205080204" pitchFamily="50" charset="-128"/>
                <a:ea typeface="ＭＳ Ｐゴシック" panose="020B0600070205080204" pitchFamily="50" charset="-128"/>
              </a:rPr>
              <a:t>記載して下さい。各項目で記載すべき波及効果が無い場合は、“該当なし”として下さい。</a:t>
            </a:r>
            <a:r>
              <a:rPr lang="ja-JP" altLang="en-US" sz="1200">
                <a:latin typeface="ＭＳ Ｐゴシック" panose="020B0600070205080204" pitchFamily="50" charset="-128"/>
                <a:ea typeface="ＭＳ Ｐゴシック" panose="020B0600070205080204" pitchFamily="50" charset="-128"/>
              </a:rPr>
              <a:t> </a:t>
            </a:r>
            <a:r>
              <a:rPr lang="ja-JP" altLang="en-US" sz="1200" b="1">
                <a:latin typeface="ＭＳ Ｐゴシック" panose="020B0600070205080204" pitchFamily="50" charset="-128"/>
                <a:ea typeface="ＭＳ Ｐゴシック" panose="020B0600070205080204" pitchFamily="50" charset="-128"/>
              </a:rPr>
              <a:t>）</a:t>
            </a:r>
          </a:p>
          <a:p>
            <a:pPr eaLnBrk="1" hangingPunct="1">
              <a:spcBef>
                <a:spcPct val="0"/>
              </a:spcBef>
              <a:buFontTx/>
              <a:buNone/>
            </a:pPr>
            <a:r>
              <a:rPr lang="ja-JP" altLang="en-US" sz="1200" b="1">
                <a:latin typeface="Arial" panose="020B0604020202020204" pitchFamily="34" charset="0"/>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具体的な項目は、</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日本政府、社会、産業への貢献</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科学技術の発展</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知財の獲得、国際標準化の推進、遺伝資源へのアクセス等</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世界で活躍できる日本人人材の育成</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　“技術及び人的ネットワークの構築</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成果物（提言書、論文、プログラム、マニュアル、データなど）</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から構成されます。</a:t>
            </a:r>
            <a:endParaRPr lang="ja-JP" altLang="en-US" sz="1200" b="1" u="sng">
              <a:latin typeface="ＭＳ Ｐゴシック" panose="020B0600070205080204" pitchFamily="50" charset="-128"/>
              <a:ea typeface="ＭＳ Ｐゴシック" panose="020B0600070205080204" pitchFamily="50" charset="-128"/>
            </a:endParaRPr>
          </a:p>
          <a:p>
            <a:pPr eaLnBrk="1" hangingPunct="1">
              <a:spcBef>
                <a:spcPct val="0"/>
              </a:spcBef>
              <a:buFontTx/>
              <a:buNone/>
            </a:pPr>
            <a:r>
              <a:rPr lang="ja-JP" altLang="en-US" sz="1200" b="1" u="sng">
                <a:solidFill>
                  <a:srgbClr val="FF0000"/>
                </a:solidFill>
                <a:latin typeface="Arial" panose="020B0604020202020204" pitchFamily="34" charset="0"/>
                <a:ea typeface="ＭＳ Ｐゴシック" panose="020B0600070205080204" pitchFamily="50" charset="-128"/>
              </a:rPr>
              <a:t>成果の波及効果は、主に我が国への貢献について記載いただくため、その記載内容は、相手国側と調整する必要はありません。</a:t>
            </a:r>
            <a:endParaRPr lang="en-US" altLang="ja-JP" sz="1200" b="1" u="sng">
              <a:solidFill>
                <a:srgbClr val="FF0000"/>
              </a:solidFill>
              <a:latin typeface="Arial" panose="020B0604020202020204" pitchFamily="34" charset="0"/>
              <a:ea typeface="ＭＳ Ｐゴシック" panose="020B0600070205080204" pitchFamily="50" charset="-128"/>
            </a:endParaRPr>
          </a:p>
        </p:txBody>
      </p:sp>
      <p:sp>
        <p:nvSpPr>
          <p:cNvPr id="6212" name="AutoShape 112">
            <a:extLst>
              <a:ext uri="{FF2B5EF4-FFF2-40B4-BE49-F238E27FC236}">
                <a16:creationId xmlns:a16="http://schemas.microsoft.com/office/drawing/2014/main" id="{9ACB2585-B77A-42FE-8195-8B4F963FF84D}"/>
              </a:ext>
            </a:extLst>
          </p:cNvPr>
          <p:cNvSpPr>
            <a:spLocks noChangeArrowheads="1"/>
          </p:cNvSpPr>
          <p:nvPr/>
        </p:nvSpPr>
        <p:spPr bwMode="auto">
          <a:xfrm>
            <a:off x="5307013" y="560388"/>
            <a:ext cx="3348037" cy="488950"/>
          </a:xfrm>
          <a:prstGeom prst="wedgeRectCallout">
            <a:avLst>
              <a:gd name="adj1" fmla="val -58019"/>
              <a:gd name="adj2" fmla="val -1551"/>
            </a:avLst>
          </a:prstGeom>
          <a:solidFill>
            <a:srgbClr val="FFFF99"/>
          </a:solidFill>
          <a:ln w="9525">
            <a:solidFill>
              <a:srgbClr val="FFCC00"/>
            </a:solidFill>
            <a:miter lim="800000"/>
            <a:headEnd/>
            <a:tailEnd/>
          </a:ln>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200" b="1">
                <a:latin typeface="Arial" panose="020B0604020202020204" pitchFamily="34" charset="0"/>
                <a:ea typeface="ＭＳ Ｐゴシック" panose="020B0600070205080204" pitchFamily="50" charset="-128"/>
              </a:rPr>
              <a:t>当該プロジェクトが最終的に目指すもの（プロジェクト終了後</a:t>
            </a:r>
            <a:r>
              <a:rPr lang="en-US" altLang="ja-JP" sz="1200" b="1">
                <a:latin typeface="Arial" panose="020B0604020202020204" pitchFamily="34" charset="0"/>
                <a:ea typeface="ＭＳ Ｐゴシック" panose="020B0600070205080204" pitchFamily="50" charset="-128"/>
              </a:rPr>
              <a:t>5</a:t>
            </a:r>
            <a:r>
              <a:rPr lang="ja-JP" altLang="en-US" sz="1200" b="1">
                <a:latin typeface="Arial" panose="020B0604020202020204" pitchFamily="34" charset="0"/>
                <a:ea typeface="ＭＳ Ｐゴシック" panose="020B0600070205080204" pitchFamily="50" charset="-128"/>
              </a:rPr>
              <a:t>－</a:t>
            </a:r>
            <a:r>
              <a:rPr lang="en-US" altLang="ja-JP" sz="1200" b="1">
                <a:latin typeface="Arial" panose="020B0604020202020204" pitchFamily="34" charset="0"/>
                <a:ea typeface="ＭＳ Ｐゴシック" panose="020B0600070205080204" pitchFamily="50" charset="-128"/>
              </a:rPr>
              <a:t>10</a:t>
            </a:r>
            <a:r>
              <a:rPr lang="ja-JP" altLang="en-US" sz="1200" b="1">
                <a:latin typeface="Arial" panose="020B0604020202020204" pitchFamily="34" charset="0"/>
                <a:ea typeface="ＭＳ Ｐゴシック" panose="020B0600070205080204" pitchFamily="50" charset="-128"/>
              </a:rPr>
              <a:t>年で実現することを想定）</a:t>
            </a:r>
          </a:p>
        </p:txBody>
      </p:sp>
      <p:sp>
        <p:nvSpPr>
          <p:cNvPr id="6213" name="AutoShape 117">
            <a:extLst>
              <a:ext uri="{FF2B5EF4-FFF2-40B4-BE49-F238E27FC236}">
                <a16:creationId xmlns:a16="http://schemas.microsoft.com/office/drawing/2014/main" id="{35D035C5-16BA-4EC1-A702-049B83C187CD}"/>
              </a:ext>
            </a:extLst>
          </p:cNvPr>
          <p:cNvSpPr>
            <a:spLocks noChangeArrowheads="1"/>
          </p:cNvSpPr>
          <p:nvPr/>
        </p:nvSpPr>
        <p:spPr bwMode="auto">
          <a:xfrm>
            <a:off x="5429250" y="1409700"/>
            <a:ext cx="3024188" cy="295275"/>
          </a:xfrm>
          <a:prstGeom prst="wedgeRectCallout">
            <a:avLst>
              <a:gd name="adj1" fmla="val -71352"/>
              <a:gd name="adj2" fmla="val -42065"/>
            </a:avLst>
          </a:prstGeom>
          <a:solidFill>
            <a:srgbClr val="FFFF99"/>
          </a:solidFill>
          <a:ln w="9525">
            <a:solidFill>
              <a:srgbClr val="FFCC00"/>
            </a:solidFill>
            <a:miter lim="800000"/>
            <a:headEnd/>
            <a:tailEnd/>
          </a:ln>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buFontTx/>
              <a:buNone/>
            </a:pPr>
            <a:r>
              <a:rPr lang="ja-JP" altLang="en-US" sz="1200" b="1">
                <a:latin typeface="Arial" panose="020B0604020202020204" pitchFamily="34" charset="0"/>
                <a:ea typeface="ＭＳ Ｐゴシック" panose="020B0600070205080204" pitchFamily="50" charset="-128"/>
              </a:rPr>
              <a:t>上位目標へ進むためのステップ（努力目標）</a:t>
            </a:r>
          </a:p>
        </p:txBody>
      </p:sp>
      <p:sp>
        <p:nvSpPr>
          <p:cNvPr id="6214" name="AutoShape 114">
            <a:extLst>
              <a:ext uri="{FF2B5EF4-FFF2-40B4-BE49-F238E27FC236}">
                <a16:creationId xmlns:a16="http://schemas.microsoft.com/office/drawing/2014/main" id="{F8D8A9A6-770C-4B54-B085-A56E1A2A8C0B}"/>
              </a:ext>
            </a:extLst>
          </p:cNvPr>
          <p:cNvSpPr>
            <a:spLocks noChangeArrowheads="1"/>
          </p:cNvSpPr>
          <p:nvPr/>
        </p:nvSpPr>
        <p:spPr bwMode="auto">
          <a:xfrm>
            <a:off x="4097338" y="2387600"/>
            <a:ext cx="4197350" cy="484188"/>
          </a:xfrm>
          <a:prstGeom prst="wedgeRectCallout">
            <a:avLst>
              <a:gd name="adj1" fmla="val -35838"/>
              <a:gd name="adj2" fmla="val -80000"/>
            </a:avLst>
          </a:prstGeom>
          <a:solidFill>
            <a:srgbClr val="FFFF99"/>
          </a:solidFill>
          <a:ln w="9525">
            <a:solidFill>
              <a:srgbClr val="FFCC00"/>
            </a:solidFill>
            <a:miter lim="800000"/>
            <a:headEnd/>
            <a:tailEnd/>
          </a:ln>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r>
              <a:rPr lang="ja-JP" altLang="en-US" sz="1200" b="1">
                <a:latin typeface="Arial" panose="020B0604020202020204" pitchFamily="34" charset="0"/>
                <a:ea typeface="ＭＳ Ｐゴシック" panose="020B0600070205080204" pitchFamily="50" charset="-128"/>
              </a:rPr>
              <a:t>プロジェクトで、得る知見、開発する技術・材料・システムないし提言など（研究期間内で達成すべきもの）。</a:t>
            </a:r>
          </a:p>
        </p:txBody>
      </p:sp>
      <p:sp>
        <p:nvSpPr>
          <p:cNvPr id="54" name="正方形/長方形 53">
            <a:extLst>
              <a:ext uri="{FF2B5EF4-FFF2-40B4-BE49-F238E27FC236}">
                <a16:creationId xmlns:a16="http://schemas.microsoft.com/office/drawing/2014/main" id="{3A906282-DEA8-46B5-B512-702E5223046C}"/>
              </a:ext>
            </a:extLst>
          </p:cNvPr>
          <p:cNvSpPr/>
          <p:nvPr/>
        </p:nvSpPr>
        <p:spPr>
          <a:xfrm>
            <a:off x="8121650" y="28575"/>
            <a:ext cx="939800" cy="177800"/>
          </a:xfrm>
          <a:prstGeom prst="rect">
            <a:avLst/>
          </a:prstGeom>
          <a:solidFill>
            <a:schemeClr val="bg1"/>
          </a:solid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000" dirty="0">
                <a:solidFill>
                  <a:schemeClr val="tx1"/>
                </a:solidFill>
              </a:rPr>
              <a:t>公開資料</a:t>
            </a:r>
          </a:p>
        </p:txBody>
      </p:sp>
      <p:graphicFrame>
        <p:nvGraphicFramePr>
          <p:cNvPr id="55" name="Group 88">
            <a:extLst>
              <a:ext uri="{FF2B5EF4-FFF2-40B4-BE49-F238E27FC236}">
                <a16:creationId xmlns:a16="http://schemas.microsoft.com/office/drawing/2014/main" id="{0B2E1B58-591D-40FC-BBA1-52DC53EF8F11}"/>
              </a:ext>
            </a:extLst>
          </p:cNvPr>
          <p:cNvGraphicFramePr>
            <a:graphicFrameLocks noGrp="1"/>
          </p:cNvGraphicFramePr>
          <p:nvPr/>
        </p:nvGraphicFramePr>
        <p:xfrm>
          <a:off x="152400" y="609600"/>
          <a:ext cx="2751138" cy="2466975"/>
        </p:xfrm>
        <a:graphic>
          <a:graphicData uri="http://schemas.openxmlformats.org/drawingml/2006/table">
            <a:tbl>
              <a:tblPr/>
              <a:tblGrid>
                <a:gridCol w="730882">
                  <a:extLst>
                    <a:ext uri="{9D8B030D-6E8A-4147-A177-3AD203B41FA5}">
                      <a16:colId xmlns:a16="http://schemas.microsoft.com/office/drawing/2014/main" val="20000"/>
                    </a:ext>
                  </a:extLst>
                </a:gridCol>
                <a:gridCol w="2020256">
                  <a:extLst>
                    <a:ext uri="{9D8B030D-6E8A-4147-A177-3AD203B41FA5}">
                      <a16:colId xmlns:a16="http://schemas.microsoft.com/office/drawing/2014/main" val="20001"/>
                    </a:ext>
                  </a:extLst>
                </a:gridCol>
              </a:tblGrid>
              <a:tr h="36583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研究課題名 </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020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chemeClr val="tx1"/>
                          </a:solidFill>
                          <a:effectLst/>
                          <a:latin typeface="ＭＳ Ｐゴシック" charset="-128"/>
                          <a:ea typeface="ＭＳ Ｐゴシック" charset="-128"/>
                        </a:rPr>
                        <a:t>研究代表者名</a:t>
                      </a:r>
                      <a:br>
                        <a:rPr kumimoji="1" lang="ja-JP" altLang="en-US" sz="900" b="0" i="0" u="none" strike="noStrike" cap="none" normalizeH="0" baseline="0">
                          <a:ln>
                            <a:noFill/>
                          </a:ln>
                          <a:solidFill>
                            <a:schemeClr val="tx1"/>
                          </a:solidFill>
                          <a:effectLst/>
                          <a:latin typeface="ＭＳ Ｐゴシック" charset="-128"/>
                          <a:ea typeface="ＭＳ Ｐゴシック" charset="-128"/>
                        </a:rPr>
                      </a:br>
                      <a:r>
                        <a:rPr kumimoji="1" lang="ja-JP" altLang="en-US" sz="900" b="0" i="0" u="none" strike="noStrike" cap="none" normalizeH="0" baseline="0">
                          <a:ln>
                            <a:noFill/>
                          </a:ln>
                          <a:solidFill>
                            <a:schemeClr val="tx1"/>
                          </a:solidFill>
                          <a:effectLst/>
                          <a:latin typeface="ＭＳ Ｐゴシック" charset="-128"/>
                          <a:ea typeface="ＭＳ Ｐゴシック" charset="-128"/>
                        </a:rPr>
                        <a:t>（所属機関） </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864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研究期間 </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04833">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相手国名／主要相手国研究機関 </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58589973"/>
                  </a:ext>
                </a:extLst>
              </a:tr>
              <a:tr h="42745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関連する</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SDGs</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 </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8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6236" name="AutoShape 114">
            <a:extLst>
              <a:ext uri="{FF2B5EF4-FFF2-40B4-BE49-F238E27FC236}">
                <a16:creationId xmlns:a16="http://schemas.microsoft.com/office/drawing/2014/main" id="{68C0D8C0-7B4E-4033-9FC7-461359088D1A}"/>
              </a:ext>
            </a:extLst>
          </p:cNvPr>
          <p:cNvSpPr>
            <a:spLocks noChangeArrowheads="1"/>
          </p:cNvSpPr>
          <p:nvPr/>
        </p:nvSpPr>
        <p:spPr bwMode="auto">
          <a:xfrm>
            <a:off x="1071563" y="1962150"/>
            <a:ext cx="2674937" cy="588963"/>
          </a:xfrm>
          <a:prstGeom prst="wedgeRectCallout">
            <a:avLst>
              <a:gd name="adj1" fmla="val -39551"/>
              <a:gd name="adj2" fmla="val 107037"/>
            </a:avLst>
          </a:prstGeom>
          <a:solidFill>
            <a:srgbClr val="FFFF99"/>
          </a:solidFill>
          <a:ln w="9525">
            <a:solidFill>
              <a:srgbClr val="FFCC00"/>
            </a:solidFill>
            <a:miter lim="800000"/>
            <a:headEnd/>
            <a:tailEnd/>
          </a:ln>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r>
              <a:rPr lang="ja-JP" altLang="en-US" sz="1200" b="1">
                <a:latin typeface="Arial" panose="020B0604020202020204" pitchFamily="34" charset="0"/>
                <a:ea typeface="ＭＳ Ｐゴシック" panose="020B0600070205080204" pitchFamily="50" charset="-128"/>
              </a:rPr>
              <a:t>主に関連している</a:t>
            </a:r>
            <a:r>
              <a:rPr lang="en-US" altLang="ja-JP" sz="1200" b="1">
                <a:latin typeface="Arial" panose="020B0604020202020204" pitchFamily="34" charset="0"/>
                <a:ea typeface="ＭＳ Ｐゴシック" panose="020B0600070205080204" pitchFamily="50" charset="-128"/>
              </a:rPr>
              <a:t>SDGs</a:t>
            </a:r>
            <a:r>
              <a:rPr lang="ja-JP" altLang="en-US" sz="1200" b="1">
                <a:latin typeface="Arial" panose="020B0604020202020204" pitchFamily="34" charset="0"/>
                <a:ea typeface="ＭＳ Ｐゴシック" panose="020B0600070205080204" pitchFamily="50" charset="-128"/>
              </a:rPr>
              <a:t>目標（１件）と、</a:t>
            </a:r>
            <a:endParaRPr lang="en-US" altLang="ja-JP" sz="1200" b="1">
              <a:latin typeface="Arial" panose="020B0604020202020204" pitchFamily="34" charset="0"/>
              <a:ea typeface="ＭＳ Ｐゴシック" panose="020B0600070205080204" pitchFamily="50" charset="-128"/>
            </a:endParaRPr>
          </a:p>
          <a:p>
            <a:pPr eaLnBrk="1" hangingPunct="1">
              <a:spcBef>
                <a:spcPct val="0"/>
              </a:spcBef>
              <a:buFontTx/>
              <a:buNone/>
            </a:pPr>
            <a:r>
              <a:rPr lang="ja-JP" altLang="en-US" sz="1200" b="1">
                <a:latin typeface="Arial" panose="020B0604020202020204" pitchFamily="34" charset="0"/>
                <a:ea typeface="ＭＳ Ｐゴシック" panose="020B0600070205080204" pitchFamily="50" charset="-128"/>
              </a:rPr>
              <a:t>関連する</a:t>
            </a:r>
            <a:r>
              <a:rPr lang="en-US" altLang="ja-JP" sz="1200" b="1">
                <a:latin typeface="Arial" panose="020B0604020202020204" pitchFamily="34" charset="0"/>
                <a:ea typeface="ＭＳ Ｐゴシック" panose="020B0600070205080204" pitchFamily="50" charset="-128"/>
              </a:rPr>
              <a:t>SDGs</a:t>
            </a:r>
            <a:r>
              <a:rPr lang="ja-JP" altLang="en-US" sz="1200" b="1">
                <a:latin typeface="Arial" panose="020B0604020202020204" pitchFamily="34" charset="0"/>
                <a:ea typeface="ＭＳ Ｐゴシック" panose="020B0600070205080204" pitchFamily="50" charset="-128"/>
              </a:rPr>
              <a:t>目標（最大２件）を記載下さい。</a:t>
            </a:r>
          </a:p>
        </p:txBody>
      </p:sp>
      <p:sp>
        <p:nvSpPr>
          <p:cNvPr id="6237" name="AutoShape 116">
            <a:extLst>
              <a:ext uri="{FF2B5EF4-FFF2-40B4-BE49-F238E27FC236}">
                <a16:creationId xmlns:a16="http://schemas.microsoft.com/office/drawing/2014/main" id="{51ED7B3C-845B-4BA3-85AE-757E99CAD550}"/>
              </a:ext>
            </a:extLst>
          </p:cNvPr>
          <p:cNvSpPr>
            <a:spLocks noChangeArrowheads="1"/>
          </p:cNvSpPr>
          <p:nvPr/>
        </p:nvSpPr>
        <p:spPr bwMode="auto">
          <a:xfrm>
            <a:off x="1828800" y="6465888"/>
            <a:ext cx="911225" cy="352425"/>
          </a:xfrm>
          <a:prstGeom prst="wedgeRectCallout">
            <a:avLst>
              <a:gd name="adj1" fmla="val 115787"/>
              <a:gd name="adj2" fmla="val 27227"/>
            </a:avLst>
          </a:prstGeom>
          <a:solidFill>
            <a:srgbClr val="FFFF99"/>
          </a:solidFill>
          <a:ln w="9525">
            <a:solidFill>
              <a:srgbClr val="FFCC00"/>
            </a:solidFill>
            <a:miter lim="800000"/>
            <a:headEnd/>
            <a:tailEnd/>
          </a:ln>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r>
              <a:rPr lang="ja-JP" altLang="en-US" sz="1200" b="1">
                <a:latin typeface="Arial" panose="020B0604020202020204" pitchFamily="34" charset="0"/>
                <a:ea typeface="ＭＳ Ｐゴシック" panose="020B0600070205080204" pitchFamily="50" charset="-128"/>
              </a:rPr>
              <a:t>研究項目</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9">
            <a:extLst>
              <a:ext uri="{FF2B5EF4-FFF2-40B4-BE49-F238E27FC236}">
                <a16:creationId xmlns:a16="http://schemas.microsoft.com/office/drawing/2014/main" id="{62CD27A9-B529-4B36-AE9F-3465C96A28EB}"/>
              </a:ext>
            </a:extLst>
          </p:cNvPr>
          <p:cNvSpPr>
            <a:spLocks noChangeArrowheads="1"/>
          </p:cNvSpPr>
          <p:nvPr/>
        </p:nvSpPr>
        <p:spPr bwMode="auto">
          <a:xfrm>
            <a:off x="4962525" y="2828925"/>
            <a:ext cx="1133475" cy="36195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r>
              <a:rPr lang="ja-JP" altLang="en-US" sz="1000">
                <a:latin typeface="Arial" panose="020B0604020202020204" pitchFamily="34" charset="0"/>
                <a:ea typeface="ＭＳ Ｐゴシック" panose="020B0600070205080204" pitchFamily="50" charset="-128"/>
              </a:rPr>
              <a:t>火災検知・延焼予測・伝達・消火システムの開発</a:t>
            </a:r>
            <a:endParaRPr lang="en-US" altLang="ja-JP" sz="1000">
              <a:latin typeface="Arial" panose="020B0604020202020204" pitchFamily="34" charset="0"/>
              <a:ea typeface="ＭＳ Ｐゴシック" panose="020B0600070205080204" pitchFamily="50" charset="-128"/>
            </a:endParaRPr>
          </a:p>
          <a:p>
            <a:pPr eaLnBrk="1" hangingPunct="1">
              <a:spcBef>
                <a:spcPct val="0"/>
              </a:spcBef>
              <a:buFontTx/>
              <a:buNone/>
            </a:pPr>
            <a:endParaRPr lang="en-US" altLang="ja-JP" sz="1000">
              <a:latin typeface="Arial" panose="020B0604020202020204" pitchFamily="34" charset="0"/>
              <a:ea typeface="ＭＳ Ｐゴシック" panose="020B0600070205080204" pitchFamily="50" charset="-128"/>
            </a:endParaRPr>
          </a:p>
          <a:p>
            <a:pPr eaLnBrk="1" hangingPunct="1">
              <a:spcBef>
                <a:spcPct val="0"/>
              </a:spcBef>
              <a:buFontTx/>
              <a:buNone/>
            </a:pPr>
            <a:r>
              <a:rPr lang="en-US" altLang="ja-JP" sz="1000">
                <a:latin typeface="Arial" panose="020B0604020202020204" pitchFamily="34" charset="0"/>
                <a:ea typeface="ＭＳ Ｐゴシック" panose="020B0600070205080204" pitchFamily="50" charset="-128"/>
              </a:rPr>
              <a:t>(</a:t>
            </a:r>
            <a:r>
              <a:rPr lang="ja-JP" altLang="ja-JP" sz="1000">
                <a:latin typeface="Arial" panose="020B0604020202020204" pitchFamily="34" charset="0"/>
                <a:ea typeface="ＭＳ Ｐゴシック" panose="020B0600070205080204" pitchFamily="50" charset="-128"/>
              </a:rPr>
              <a:t>１ｋｍ</a:t>
            </a:r>
            <a:r>
              <a:rPr lang="ja-JP" altLang="ja-JP" sz="1000" baseline="30000">
                <a:latin typeface="Arial" panose="020B0604020202020204" pitchFamily="34" charset="0"/>
                <a:ea typeface="ＭＳ Ｐゴシック" panose="020B0600070205080204" pitchFamily="50" charset="-128"/>
              </a:rPr>
              <a:t>２</a:t>
            </a:r>
            <a:r>
              <a:rPr lang="ja-JP" altLang="ja-JP" sz="1000">
                <a:latin typeface="Arial" panose="020B0604020202020204" pitchFamily="34" charset="0"/>
                <a:ea typeface="ＭＳ Ｐゴシック" panose="020B0600070205080204" pitchFamily="50" charset="-128"/>
              </a:rPr>
              <a:t>以上</a:t>
            </a:r>
            <a:r>
              <a:rPr lang="ja-JP" altLang="en-US" sz="1000">
                <a:latin typeface="Arial" panose="020B0604020202020204" pitchFamily="34" charset="0"/>
                <a:ea typeface="ＭＳ Ｐゴシック" panose="020B0600070205080204" pitchFamily="50" charset="-128"/>
              </a:rPr>
              <a:t>の</a:t>
            </a:r>
            <a:r>
              <a:rPr lang="ja-JP" altLang="ja-JP" sz="1000">
                <a:latin typeface="Arial" panose="020B0604020202020204" pitchFamily="34" charset="0"/>
                <a:ea typeface="ＭＳ Ｐゴシック" panose="020B0600070205080204" pitchFamily="50" charset="-128"/>
              </a:rPr>
              <a:t>火災発生</a:t>
            </a:r>
            <a:r>
              <a:rPr lang="ja-JP" altLang="en-US" sz="1000">
                <a:latin typeface="Arial" panose="020B0604020202020204" pitchFamily="34" charset="0"/>
                <a:ea typeface="ＭＳ Ｐゴシック" panose="020B0600070205080204" pitchFamily="50" charset="-128"/>
              </a:rPr>
              <a:t>時</a:t>
            </a:r>
            <a:r>
              <a:rPr lang="ja-JP" altLang="ja-JP" sz="1000">
                <a:latin typeface="Arial" panose="020B0604020202020204" pitchFamily="34" charset="0"/>
                <a:ea typeface="ＭＳ Ｐゴシック" panose="020B0600070205080204" pitchFamily="50" charset="-128"/>
              </a:rPr>
              <a:t>は</a:t>
            </a:r>
            <a:r>
              <a:rPr lang="en-US" altLang="ja-JP" sz="1000">
                <a:latin typeface="Arial" panose="020B0604020202020204" pitchFamily="34" charset="0"/>
                <a:ea typeface="ＭＳ Ｐゴシック" panose="020B0600070205080204" pitchFamily="50" charset="-128"/>
              </a:rPr>
              <a:t>16</a:t>
            </a:r>
            <a:r>
              <a:rPr lang="ja-JP" altLang="ja-JP" sz="1000">
                <a:latin typeface="Arial" panose="020B0604020202020204" pitchFamily="34" charset="0"/>
                <a:ea typeface="ＭＳ Ｐゴシック" panose="020B0600070205080204" pitchFamily="50" charset="-128"/>
              </a:rPr>
              <a:t>時間以内に火災発生情報入手</a:t>
            </a:r>
            <a:r>
              <a:rPr lang="ja-JP" altLang="en-US" sz="1000">
                <a:latin typeface="Arial" panose="020B0604020202020204" pitchFamily="34" charset="0"/>
                <a:ea typeface="ＭＳ Ｐゴシック" panose="020B0600070205080204" pitchFamily="50" charset="-128"/>
              </a:rPr>
              <a:t>可。</a:t>
            </a:r>
            <a:endParaRPr lang="en-US" altLang="ja-JP" sz="1000">
              <a:latin typeface="Arial" panose="020B0604020202020204" pitchFamily="34" charset="0"/>
              <a:ea typeface="ＭＳ Ｐゴシック" panose="020B0600070205080204" pitchFamily="50" charset="-128"/>
            </a:endParaRPr>
          </a:p>
          <a:p>
            <a:pPr eaLnBrk="1" hangingPunct="1">
              <a:spcBef>
                <a:spcPct val="0"/>
              </a:spcBef>
              <a:buFontTx/>
              <a:buNone/>
            </a:pPr>
            <a:endParaRPr lang="en-US" altLang="ja-JP" sz="1000">
              <a:latin typeface="Arial" panose="020B0604020202020204" pitchFamily="34" charset="0"/>
              <a:ea typeface="ＭＳ Ｐゴシック" panose="020B0600070205080204" pitchFamily="50" charset="-128"/>
            </a:endParaRPr>
          </a:p>
          <a:p>
            <a:pPr eaLnBrk="1" hangingPunct="1">
              <a:spcBef>
                <a:spcPct val="0"/>
              </a:spcBef>
              <a:buFontTx/>
              <a:buNone/>
            </a:pPr>
            <a:r>
              <a:rPr lang="en-US" altLang="ja-JP" sz="1000">
                <a:latin typeface="Arial" panose="020B0604020202020204" pitchFamily="34" charset="0"/>
                <a:ea typeface="ＭＳ Ｐゴシック" panose="020B0600070205080204" pitchFamily="50" charset="-128"/>
              </a:rPr>
              <a:t>8</a:t>
            </a:r>
            <a:r>
              <a:rPr lang="ja-JP" altLang="ja-JP" sz="1000">
                <a:latin typeface="Arial" panose="020B0604020202020204" pitchFamily="34" charset="0"/>
                <a:ea typeface="ＭＳ Ｐゴシック" panose="020B0600070205080204" pitchFamily="50" charset="-128"/>
              </a:rPr>
              <a:t>時間以内に延焼予報</a:t>
            </a:r>
            <a:r>
              <a:rPr lang="ja-JP" altLang="en-US" sz="1000">
                <a:latin typeface="Arial" panose="020B0604020202020204" pitchFamily="34" charset="0"/>
                <a:ea typeface="ＭＳ Ｐゴシック" panose="020B0600070205080204" pitchFamily="50" charset="-128"/>
              </a:rPr>
              <a:t>の入手可。</a:t>
            </a:r>
            <a:endParaRPr lang="en-US" altLang="ja-JP" sz="1000">
              <a:latin typeface="Arial" panose="020B0604020202020204" pitchFamily="34" charset="0"/>
              <a:ea typeface="ＭＳ Ｐゴシック" panose="020B0600070205080204" pitchFamily="50" charset="-128"/>
            </a:endParaRPr>
          </a:p>
          <a:p>
            <a:pPr eaLnBrk="1" hangingPunct="1">
              <a:spcBef>
                <a:spcPct val="0"/>
              </a:spcBef>
              <a:buFontTx/>
              <a:buNone/>
            </a:pPr>
            <a:endParaRPr lang="en-US" altLang="ja-JP" sz="1000">
              <a:latin typeface="Arial" panose="020B0604020202020204" pitchFamily="34" charset="0"/>
              <a:ea typeface="ＭＳ Ｐゴシック" panose="020B0600070205080204" pitchFamily="50" charset="-128"/>
            </a:endParaRPr>
          </a:p>
          <a:p>
            <a:pPr eaLnBrk="1" hangingPunct="1">
              <a:spcBef>
                <a:spcPct val="0"/>
              </a:spcBef>
              <a:buFontTx/>
              <a:buNone/>
            </a:pPr>
            <a:r>
              <a:rPr lang="ja-JP" altLang="ja-JP" sz="1000">
                <a:latin typeface="Arial" panose="020B0604020202020204" pitchFamily="34" charset="0"/>
                <a:ea typeface="ＭＳ Ｐゴシック" panose="020B0600070205080204" pitchFamily="50" charset="-128"/>
              </a:rPr>
              <a:t>検知率と</a:t>
            </a:r>
            <a:r>
              <a:rPr lang="ja-JP" altLang="en-US" sz="1000">
                <a:latin typeface="Arial" panose="020B0604020202020204" pitchFamily="34" charset="0"/>
                <a:ea typeface="ＭＳ Ｐゴシック" panose="020B0600070205080204" pitchFamily="50" charset="-128"/>
              </a:rPr>
              <a:t>正解</a:t>
            </a:r>
            <a:endParaRPr lang="en-US" altLang="ja-JP" sz="1000">
              <a:latin typeface="Arial" panose="020B0604020202020204" pitchFamily="34" charset="0"/>
              <a:ea typeface="ＭＳ Ｐゴシック" panose="020B0600070205080204" pitchFamily="50" charset="-128"/>
            </a:endParaRPr>
          </a:p>
          <a:p>
            <a:pPr eaLnBrk="1" hangingPunct="1">
              <a:spcBef>
                <a:spcPct val="0"/>
              </a:spcBef>
              <a:buFontTx/>
              <a:buNone/>
            </a:pPr>
            <a:r>
              <a:rPr lang="ja-JP" altLang="en-US" sz="1000">
                <a:latin typeface="Arial" panose="020B0604020202020204" pitchFamily="34" charset="0"/>
                <a:ea typeface="ＭＳ Ｐゴシック" panose="020B0600070205080204" pitchFamily="50" charset="-128"/>
              </a:rPr>
              <a:t>率が</a:t>
            </a:r>
            <a:r>
              <a:rPr lang="en-US" altLang="ja-JP" sz="1000">
                <a:latin typeface="Arial" panose="020B0604020202020204" pitchFamily="34" charset="0"/>
                <a:ea typeface="ＭＳ Ｐゴシック" panose="020B0600070205080204" pitchFamily="50" charset="-128"/>
              </a:rPr>
              <a:t>80</a:t>
            </a:r>
            <a:r>
              <a:rPr lang="ja-JP" altLang="en-US" sz="1000">
                <a:latin typeface="Arial" panose="020B0604020202020204" pitchFamily="34" charset="0"/>
                <a:ea typeface="ＭＳ Ｐゴシック" panose="020B0600070205080204" pitchFamily="50" charset="-128"/>
              </a:rPr>
              <a:t>％以上。</a:t>
            </a:r>
            <a:endParaRPr lang="en-US" altLang="ja-JP" sz="1000">
              <a:latin typeface="Arial" panose="020B0604020202020204" pitchFamily="34" charset="0"/>
              <a:ea typeface="ＭＳ Ｐゴシック" panose="020B0600070205080204" pitchFamily="50" charset="-128"/>
            </a:endParaRPr>
          </a:p>
          <a:p>
            <a:pPr eaLnBrk="1" hangingPunct="1">
              <a:spcBef>
                <a:spcPct val="0"/>
              </a:spcBef>
              <a:buFontTx/>
              <a:buNone/>
            </a:pPr>
            <a:endParaRPr lang="en-US" altLang="ja-JP" sz="1000">
              <a:latin typeface="Arial" panose="020B0604020202020204" pitchFamily="34" charset="0"/>
              <a:ea typeface="ＭＳ Ｐゴシック" panose="020B0600070205080204" pitchFamily="50" charset="-128"/>
            </a:endParaRPr>
          </a:p>
          <a:p>
            <a:pPr eaLnBrk="1" hangingPunct="1">
              <a:spcBef>
                <a:spcPct val="0"/>
              </a:spcBef>
              <a:buFontTx/>
              <a:buNone/>
            </a:pPr>
            <a:r>
              <a:rPr lang="ja-JP" altLang="en-US" sz="1000">
                <a:latin typeface="Arial" panose="020B0604020202020204" pitchFamily="34" charset="0"/>
                <a:ea typeface="ＭＳ Ｐゴシック" panose="020B0600070205080204" pitchFamily="50" charset="-128"/>
              </a:rPr>
              <a:t>延焼予測誤差（面積換算）</a:t>
            </a:r>
            <a:r>
              <a:rPr lang="en-US" altLang="ja-JP" sz="1000">
                <a:latin typeface="Arial" panose="020B0604020202020204" pitchFamily="34" charset="0"/>
                <a:ea typeface="ＭＳ Ｐゴシック" panose="020B0600070205080204" pitchFamily="50" charset="-128"/>
              </a:rPr>
              <a:t>50</a:t>
            </a:r>
            <a:r>
              <a:rPr lang="ja-JP" altLang="en-US" sz="1000">
                <a:latin typeface="Arial" panose="020B0604020202020204" pitchFamily="34" charset="0"/>
                <a:ea typeface="ＭＳ Ｐゴシック" panose="020B0600070205080204" pitchFamily="50" charset="-128"/>
              </a:rPr>
              <a:t>％以内）</a:t>
            </a:r>
          </a:p>
          <a:p>
            <a:pP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8195" name="Line 98">
            <a:extLst>
              <a:ext uri="{FF2B5EF4-FFF2-40B4-BE49-F238E27FC236}">
                <a16:creationId xmlns:a16="http://schemas.microsoft.com/office/drawing/2014/main" id="{36A2EE36-5C0B-49DC-B187-28D8AB0064EC}"/>
              </a:ext>
            </a:extLst>
          </p:cNvPr>
          <p:cNvSpPr>
            <a:spLocks noChangeShapeType="1"/>
          </p:cNvSpPr>
          <p:nvPr/>
        </p:nvSpPr>
        <p:spPr bwMode="auto">
          <a:xfrm>
            <a:off x="8693150" y="2533650"/>
            <a:ext cx="0" cy="403225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196" name="Line 100">
            <a:extLst>
              <a:ext uri="{FF2B5EF4-FFF2-40B4-BE49-F238E27FC236}">
                <a16:creationId xmlns:a16="http://schemas.microsoft.com/office/drawing/2014/main" id="{FCD1A368-FF7F-4369-905E-B1A12B30DCD2}"/>
              </a:ext>
            </a:extLst>
          </p:cNvPr>
          <p:cNvSpPr>
            <a:spLocks noChangeShapeType="1"/>
          </p:cNvSpPr>
          <p:nvPr/>
        </p:nvSpPr>
        <p:spPr bwMode="auto">
          <a:xfrm>
            <a:off x="3832225" y="6567488"/>
            <a:ext cx="4860925" cy="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197" name="Text Box 333">
            <a:extLst>
              <a:ext uri="{FF2B5EF4-FFF2-40B4-BE49-F238E27FC236}">
                <a16:creationId xmlns:a16="http://schemas.microsoft.com/office/drawing/2014/main" id="{D5C5E9A4-FDBA-4B04-BEB2-CBA9B466D2C6}"/>
              </a:ext>
            </a:extLst>
          </p:cNvPr>
          <p:cNvSpPr txBox="1">
            <a:spLocks noChangeArrowheads="1"/>
          </p:cNvSpPr>
          <p:nvPr/>
        </p:nvSpPr>
        <p:spPr bwMode="auto">
          <a:xfrm>
            <a:off x="8713788" y="6378575"/>
            <a:ext cx="538162"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0%</a:t>
            </a:r>
          </a:p>
        </p:txBody>
      </p:sp>
      <p:sp>
        <p:nvSpPr>
          <p:cNvPr id="8198" name="Text Box 332">
            <a:extLst>
              <a:ext uri="{FF2B5EF4-FFF2-40B4-BE49-F238E27FC236}">
                <a16:creationId xmlns:a16="http://schemas.microsoft.com/office/drawing/2014/main" id="{A0E3556E-B0F7-46D0-A833-ABE561B54C1B}"/>
              </a:ext>
            </a:extLst>
          </p:cNvPr>
          <p:cNvSpPr txBox="1">
            <a:spLocks noChangeArrowheads="1"/>
          </p:cNvSpPr>
          <p:nvPr/>
        </p:nvSpPr>
        <p:spPr bwMode="auto">
          <a:xfrm>
            <a:off x="8675688" y="5602288"/>
            <a:ext cx="533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20%</a:t>
            </a:r>
          </a:p>
        </p:txBody>
      </p:sp>
      <p:sp>
        <p:nvSpPr>
          <p:cNvPr id="8199" name="Text Box 334">
            <a:extLst>
              <a:ext uri="{FF2B5EF4-FFF2-40B4-BE49-F238E27FC236}">
                <a16:creationId xmlns:a16="http://schemas.microsoft.com/office/drawing/2014/main" id="{F9A521AD-26E7-4971-B8BF-7F28E9AB12C6}"/>
              </a:ext>
            </a:extLst>
          </p:cNvPr>
          <p:cNvSpPr txBox="1">
            <a:spLocks noChangeArrowheads="1"/>
          </p:cNvSpPr>
          <p:nvPr/>
        </p:nvSpPr>
        <p:spPr bwMode="auto">
          <a:xfrm>
            <a:off x="8675688" y="4738688"/>
            <a:ext cx="533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40%</a:t>
            </a:r>
          </a:p>
        </p:txBody>
      </p:sp>
      <p:sp>
        <p:nvSpPr>
          <p:cNvPr id="8200" name="Text Box 335">
            <a:extLst>
              <a:ext uri="{FF2B5EF4-FFF2-40B4-BE49-F238E27FC236}">
                <a16:creationId xmlns:a16="http://schemas.microsoft.com/office/drawing/2014/main" id="{E0BFD919-CF7E-44FA-AF7A-B6E4F09DA9CA}"/>
              </a:ext>
            </a:extLst>
          </p:cNvPr>
          <p:cNvSpPr txBox="1">
            <a:spLocks noChangeArrowheads="1"/>
          </p:cNvSpPr>
          <p:nvPr/>
        </p:nvSpPr>
        <p:spPr bwMode="auto">
          <a:xfrm>
            <a:off x="8675688" y="39338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60%</a:t>
            </a:r>
          </a:p>
        </p:txBody>
      </p:sp>
      <p:sp>
        <p:nvSpPr>
          <p:cNvPr id="8201" name="Text Box 336">
            <a:extLst>
              <a:ext uri="{FF2B5EF4-FFF2-40B4-BE49-F238E27FC236}">
                <a16:creationId xmlns:a16="http://schemas.microsoft.com/office/drawing/2014/main" id="{400A1472-209F-48D9-B02A-3F3DA363065C}"/>
              </a:ext>
            </a:extLst>
          </p:cNvPr>
          <p:cNvSpPr txBox="1">
            <a:spLocks noChangeArrowheads="1"/>
          </p:cNvSpPr>
          <p:nvPr/>
        </p:nvSpPr>
        <p:spPr bwMode="auto">
          <a:xfrm>
            <a:off x="8675688" y="3141663"/>
            <a:ext cx="533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80%</a:t>
            </a:r>
          </a:p>
        </p:txBody>
      </p:sp>
      <p:sp>
        <p:nvSpPr>
          <p:cNvPr id="8202" name="Text Box 337">
            <a:extLst>
              <a:ext uri="{FF2B5EF4-FFF2-40B4-BE49-F238E27FC236}">
                <a16:creationId xmlns:a16="http://schemas.microsoft.com/office/drawing/2014/main" id="{56F2E8E2-92EE-4BA0-A667-FC0FE0412F7A}"/>
              </a:ext>
            </a:extLst>
          </p:cNvPr>
          <p:cNvSpPr txBox="1">
            <a:spLocks noChangeArrowheads="1"/>
          </p:cNvSpPr>
          <p:nvPr/>
        </p:nvSpPr>
        <p:spPr bwMode="auto">
          <a:xfrm>
            <a:off x="8629650" y="2420938"/>
            <a:ext cx="6858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100%</a:t>
            </a:r>
          </a:p>
        </p:txBody>
      </p:sp>
      <p:sp>
        <p:nvSpPr>
          <p:cNvPr id="8203" name="Rectangle 17">
            <a:extLst>
              <a:ext uri="{FF2B5EF4-FFF2-40B4-BE49-F238E27FC236}">
                <a16:creationId xmlns:a16="http://schemas.microsoft.com/office/drawing/2014/main" id="{5E9CCBF4-CAC3-473F-99F2-28D26C04542F}"/>
              </a:ext>
            </a:extLst>
          </p:cNvPr>
          <p:cNvSpPr>
            <a:spLocks noChangeArrowheads="1"/>
          </p:cNvSpPr>
          <p:nvPr/>
        </p:nvSpPr>
        <p:spPr bwMode="auto">
          <a:xfrm>
            <a:off x="6372225" y="6567488"/>
            <a:ext cx="838200" cy="2286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000">
                <a:solidFill>
                  <a:srgbClr val="000000"/>
                </a:solidFill>
                <a:latin typeface="Arial" panose="020B0604020202020204" pitchFamily="34" charset="0"/>
                <a:ea typeface="ＭＳ Ｐゴシック" panose="020B0600070205080204" pitchFamily="50" charset="-128"/>
              </a:rPr>
              <a:t>炭素管理</a:t>
            </a:r>
          </a:p>
        </p:txBody>
      </p:sp>
      <p:sp>
        <p:nvSpPr>
          <p:cNvPr id="8204" name="Rectangle 18">
            <a:extLst>
              <a:ext uri="{FF2B5EF4-FFF2-40B4-BE49-F238E27FC236}">
                <a16:creationId xmlns:a16="http://schemas.microsoft.com/office/drawing/2014/main" id="{A384AD53-1754-49DC-BA93-77005C4C4EDD}"/>
              </a:ext>
            </a:extLst>
          </p:cNvPr>
          <p:cNvSpPr>
            <a:spLocks noChangeArrowheads="1"/>
          </p:cNvSpPr>
          <p:nvPr/>
        </p:nvSpPr>
        <p:spPr bwMode="auto">
          <a:xfrm>
            <a:off x="4941888" y="6567488"/>
            <a:ext cx="1143000" cy="2286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000">
                <a:solidFill>
                  <a:srgbClr val="000000"/>
                </a:solidFill>
                <a:latin typeface="Arial" panose="020B0604020202020204" pitchFamily="34" charset="0"/>
                <a:ea typeface="ＭＳ Ｐゴシック" panose="020B0600070205080204" pitchFamily="50" charset="-128"/>
              </a:rPr>
              <a:t>森林火災検知予測</a:t>
            </a:r>
          </a:p>
        </p:txBody>
      </p:sp>
      <p:sp>
        <p:nvSpPr>
          <p:cNvPr id="8205" name="Rectangle 19">
            <a:extLst>
              <a:ext uri="{FF2B5EF4-FFF2-40B4-BE49-F238E27FC236}">
                <a16:creationId xmlns:a16="http://schemas.microsoft.com/office/drawing/2014/main" id="{AADB6864-0BB9-4674-88E5-33D180268191}"/>
              </a:ext>
            </a:extLst>
          </p:cNvPr>
          <p:cNvSpPr>
            <a:spLocks noChangeArrowheads="1"/>
          </p:cNvSpPr>
          <p:nvPr/>
        </p:nvSpPr>
        <p:spPr bwMode="auto">
          <a:xfrm>
            <a:off x="4052888" y="6567488"/>
            <a:ext cx="638175" cy="2286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000">
                <a:solidFill>
                  <a:srgbClr val="000000"/>
                </a:solidFill>
                <a:latin typeface="Arial" panose="020B0604020202020204" pitchFamily="34" charset="0"/>
                <a:ea typeface="ＭＳ Ｐゴシック" panose="020B0600070205080204" pitchFamily="50" charset="-128"/>
              </a:rPr>
              <a:t>炭素評価</a:t>
            </a:r>
          </a:p>
        </p:txBody>
      </p:sp>
      <p:sp>
        <p:nvSpPr>
          <p:cNvPr id="8206" name="AutoShape 11">
            <a:extLst>
              <a:ext uri="{FF2B5EF4-FFF2-40B4-BE49-F238E27FC236}">
                <a16:creationId xmlns:a16="http://schemas.microsoft.com/office/drawing/2014/main" id="{CAC384ED-3C21-4174-BBF8-7307771140DB}"/>
              </a:ext>
            </a:extLst>
          </p:cNvPr>
          <p:cNvSpPr>
            <a:spLocks noChangeArrowheads="1"/>
          </p:cNvSpPr>
          <p:nvPr/>
        </p:nvSpPr>
        <p:spPr bwMode="auto">
          <a:xfrm>
            <a:off x="4248150" y="2066925"/>
            <a:ext cx="4343400" cy="447675"/>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100">
                <a:latin typeface="Arial" panose="020B0604020202020204" pitchFamily="34" charset="0"/>
                <a:ea typeface="ＭＳ Ｐゴシック" panose="020B0600070205080204" pitchFamily="50" charset="-128"/>
              </a:rPr>
              <a:t>泥炭地からの炭素排出量が現状の</a:t>
            </a:r>
            <a:r>
              <a:rPr lang="en-US" altLang="ja-JP" sz="1100">
                <a:latin typeface="Arial" panose="020B0604020202020204" pitchFamily="34" charset="0"/>
                <a:ea typeface="ＭＳ Ｐゴシック" panose="020B0600070205080204" pitchFamily="50" charset="-128"/>
              </a:rPr>
              <a:t>1/3</a:t>
            </a:r>
            <a:r>
              <a:rPr lang="ja-JP" altLang="en-US" sz="1100">
                <a:latin typeface="Arial" panose="020B0604020202020204" pitchFamily="34" charset="0"/>
                <a:ea typeface="ＭＳ Ｐゴシック" panose="020B0600070205080204" pitchFamily="50" charset="-128"/>
              </a:rPr>
              <a:t>～</a:t>
            </a:r>
            <a:r>
              <a:rPr lang="en-US" altLang="ja-JP" sz="1100">
                <a:latin typeface="Arial" panose="020B0604020202020204" pitchFamily="34" charset="0"/>
                <a:ea typeface="ＭＳ Ｐゴシック" panose="020B0600070205080204" pitchFamily="50" charset="-128"/>
              </a:rPr>
              <a:t>1/5</a:t>
            </a:r>
            <a:r>
              <a:rPr lang="ja-JP" altLang="en-US" sz="1100">
                <a:latin typeface="Arial" panose="020B0604020202020204" pitchFamily="34" charset="0"/>
                <a:ea typeface="ＭＳ Ｐゴシック" panose="020B0600070205080204" pitchFamily="50" charset="-128"/>
              </a:rPr>
              <a:t>となる</a:t>
            </a:r>
            <a:endParaRPr lang="en-US" altLang="ja-JP" sz="1100">
              <a:latin typeface="Arial" panose="020B0604020202020204" pitchFamily="34" charset="0"/>
              <a:ea typeface="ＭＳ Ｐゴシック" panose="020B0600070205080204" pitchFamily="50" charset="-128"/>
            </a:endParaRPr>
          </a:p>
          <a:p>
            <a:pPr algn="ctr" eaLnBrk="1" hangingPunct="1">
              <a:spcBef>
                <a:spcPct val="0"/>
              </a:spcBef>
              <a:buFontTx/>
              <a:buNone/>
            </a:pPr>
            <a:r>
              <a:rPr lang="ja-JP" altLang="en-US" sz="1100">
                <a:latin typeface="Arial" panose="020B0604020202020204" pitchFamily="34" charset="0"/>
                <a:ea typeface="ＭＳ Ｐゴシック" panose="020B0600070205080204" pitchFamily="50" charset="-128"/>
              </a:rPr>
              <a:t>炭素管理手法の開発と中央・地方政府・地域コミュニティへの提案。</a:t>
            </a:r>
          </a:p>
        </p:txBody>
      </p:sp>
      <p:sp>
        <p:nvSpPr>
          <p:cNvPr id="8207" name="AutoShape 12">
            <a:extLst>
              <a:ext uri="{FF2B5EF4-FFF2-40B4-BE49-F238E27FC236}">
                <a16:creationId xmlns:a16="http://schemas.microsoft.com/office/drawing/2014/main" id="{95F7BF6F-8CD6-4CB9-822A-B658F231D29E}"/>
              </a:ext>
            </a:extLst>
          </p:cNvPr>
          <p:cNvSpPr>
            <a:spLocks noChangeArrowheads="1"/>
          </p:cNvSpPr>
          <p:nvPr/>
        </p:nvSpPr>
        <p:spPr bwMode="auto">
          <a:xfrm>
            <a:off x="6178550" y="2755900"/>
            <a:ext cx="1250950" cy="1806575"/>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r>
              <a:rPr lang="ja-JP" altLang="ja-JP" sz="900">
                <a:latin typeface="Arial" panose="020B0604020202020204" pitchFamily="34" charset="0"/>
                <a:ea typeface="ＭＳ Ｐゴシック" panose="020B0600070205080204" pitchFamily="50" charset="-128"/>
              </a:rPr>
              <a:t>熱帯泥炭地の</a:t>
            </a:r>
            <a:r>
              <a:rPr lang="ja-JP" altLang="en-US" sz="900">
                <a:latin typeface="Arial" panose="020B0604020202020204" pitchFamily="34" charset="0"/>
                <a:ea typeface="ＭＳ Ｐゴシック" panose="020B0600070205080204" pitchFamily="50" charset="-128"/>
              </a:rPr>
              <a:t>火災・分解を予防する</a:t>
            </a:r>
            <a:r>
              <a:rPr lang="ja-JP" altLang="ja-JP" sz="900">
                <a:latin typeface="Arial" panose="020B0604020202020204" pitchFamily="34" charset="0"/>
                <a:ea typeface="ＭＳ Ｐゴシック" panose="020B0600070205080204" pitchFamily="50" charset="-128"/>
              </a:rPr>
              <a:t>水管理</a:t>
            </a:r>
            <a:r>
              <a:rPr lang="ja-JP" altLang="en-US" sz="900">
                <a:latin typeface="Arial" panose="020B0604020202020204" pitchFamily="34" charset="0"/>
                <a:ea typeface="ＭＳ Ｐゴシック" panose="020B0600070205080204" pitchFamily="50" charset="-128"/>
              </a:rPr>
              <a:t>・植生回復手法の開発（</a:t>
            </a:r>
            <a:r>
              <a:rPr lang="en-US" altLang="ja-JP" sz="900">
                <a:latin typeface="Arial" panose="020B0604020202020204" pitchFamily="34" charset="0"/>
                <a:ea typeface="ＭＳ Ｐゴシック" panose="020B0600070205080204" pitchFamily="50" charset="-128"/>
              </a:rPr>
              <a:t> 10km2</a:t>
            </a:r>
            <a:r>
              <a:rPr lang="ja-JP" altLang="ja-JP" sz="900">
                <a:latin typeface="Arial" panose="020B0604020202020204" pitchFamily="34" charset="0"/>
                <a:ea typeface="ＭＳ Ｐゴシック" panose="020B0600070205080204" pitchFamily="50" charset="-128"/>
              </a:rPr>
              <a:t>の対象地にお</a:t>
            </a:r>
            <a:r>
              <a:rPr lang="ja-JP" altLang="en-US" sz="900">
                <a:latin typeface="Arial" panose="020B0604020202020204" pitchFamily="34" charset="0"/>
                <a:ea typeface="ＭＳ Ｐゴシック" panose="020B0600070205080204" pitchFamily="50" charset="-128"/>
              </a:rPr>
              <a:t>ける</a:t>
            </a:r>
            <a:r>
              <a:rPr lang="ja-JP" altLang="ja-JP" sz="900">
                <a:latin typeface="Arial" panose="020B0604020202020204" pitchFamily="34" charset="0"/>
                <a:ea typeface="ＭＳ Ｐゴシック" panose="020B0600070205080204" pitchFamily="50" charset="-128"/>
              </a:rPr>
              <a:t>最適な水位モデル</a:t>
            </a:r>
            <a:r>
              <a:rPr lang="ja-JP" altLang="en-US" sz="900">
                <a:latin typeface="Arial" panose="020B0604020202020204" pitchFamily="34" charset="0"/>
                <a:ea typeface="ＭＳ Ｐゴシック" panose="020B0600070205080204" pitchFamily="50" charset="-128"/>
              </a:rPr>
              <a:t>の</a:t>
            </a:r>
            <a:r>
              <a:rPr lang="ja-JP" altLang="ja-JP" sz="900">
                <a:latin typeface="Arial" panose="020B0604020202020204" pitchFamily="34" charset="0"/>
                <a:ea typeface="ＭＳ Ｐゴシック" panose="020B0600070205080204" pitchFamily="50" charset="-128"/>
              </a:rPr>
              <a:t>提案</a:t>
            </a:r>
            <a:r>
              <a:rPr lang="ja-JP" altLang="en-US" sz="900">
                <a:latin typeface="Arial" panose="020B0604020202020204" pitchFamily="34" charset="0"/>
                <a:ea typeface="ＭＳ Ｐゴシック" panose="020B0600070205080204" pitchFamily="50" charset="-128"/>
              </a:rPr>
              <a:t>。</a:t>
            </a:r>
            <a:endParaRPr lang="ja-JP" altLang="ja-JP" sz="900">
              <a:latin typeface="Arial" panose="020B0604020202020204" pitchFamily="34" charset="0"/>
              <a:ea typeface="ＭＳ Ｐゴシック" panose="020B0600070205080204" pitchFamily="50" charset="-128"/>
            </a:endParaRPr>
          </a:p>
          <a:p>
            <a:pPr eaLnBrk="1" hangingPunct="1">
              <a:spcBef>
                <a:spcPct val="0"/>
              </a:spcBef>
              <a:buFontTx/>
              <a:buNone/>
            </a:pPr>
            <a:r>
              <a:rPr lang="ja-JP" altLang="ja-JP" sz="900">
                <a:latin typeface="Arial" panose="020B0604020202020204" pitchFamily="34" charset="0"/>
                <a:ea typeface="ＭＳ Ｐゴシック" panose="020B0600070205080204" pitchFamily="50" charset="-128"/>
              </a:rPr>
              <a:t>水位モデルに基づく植生計画</a:t>
            </a:r>
            <a:r>
              <a:rPr lang="ja-JP" altLang="en-US" sz="900">
                <a:latin typeface="Arial" panose="020B0604020202020204" pitchFamily="34" charset="0"/>
                <a:ea typeface="ＭＳ Ｐゴシック" panose="020B0600070205080204" pitchFamily="50" charset="-128"/>
              </a:rPr>
              <a:t>の提案</a:t>
            </a:r>
            <a:r>
              <a:rPr lang="ja-JP" altLang="ja-JP" sz="900">
                <a:latin typeface="Arial" panose="020B0604020202020204" pitchFamily="34" charset="0"/>
                <a:ea typeface="ＭＳ Ｐゴシック" panose="020B0600070205080204" pitchFamily="50" charset="-128"/>
              </a:rPr>
              <a:t>。</a:t>
            </a:r>
          </a:p>
          <a:p>
            <a:pPr eaLnBrk="1" hangingPunct="1">
              <a:spcBef>
                <a:spcPct val="0"/>
              </a:spcBef>
              <a:buFontTx/>
              <a:buNone/>
            </a:pPr>
            <a:r>
              <a:rPr lang="ja-JP" altLang="ja-JP" sz="900">
                <a:latin typeface="Arial" panose="020B0604020202020204" pitchFamily="34" charset="0"/>
                <a:ea typeface="ＭＳ Ｐゴシック" panose="020B0600070205080204" pitchFamily="50" charset="-128"/>
              </a:rPr>
              <a:t>水脈状態</a:t>
            </a:r>
            <a:r>
              <a:rPr lang="ja-JP" altLang="en-US" sz="900">
                <a:latin typeface="Arial" panose="020B0604020202020204" pitchFamily="34" charset="0"/>
                <a:ea typeface="ＭＳ Ｐゴシック" panose="020B0600070205080204" pitchFamily="50" charset="-128"/>
              </a:rPr>
              <a:t>を把握した</a:t>
            </a:r>
            <a:r>
              <a:rPr lang="ja-JP" altLang="ja-JP" sz="900">
                <a:latin typeface="Arial" panose="020B0604020202020204" pitchFamily="34" charset="0"/>
                <a:ea typeface="ＭＳ Ｐゴシック" panose="020B0600070205080204" pitchFamily="50" charset="-128"/>
              </a:rPr>
              <a:t>インフラ計画を含む消火戦略</a:t>
            </a:r>
            <a:r>
              <a:rPr lang="ja-JP" altLang="en-US" sz="900">
                <a:latin typeface="Arial" panose="020B0604020202020204" pitchFamily="34" charset="0"/>
                <a:ea typeface="ＭＳ Ｐゴシック" panose="020B0600070205080204" pitchFamily="50" charset="-128"/>
              </a:rPr>
              <a:t>の提案）</a:t>
            </a:r>
            <a:endParaRPr lang="ja-JP" altLang="ja-JP" sz="900">
              <a:latin typeface="Arial" panose="020B0604020202020204" pitchFamily="34" charset="0"/>
              <a:ea typeface="ＭＳ Ｐゴシック" panose="020B0600070205080204" pitchFamily="50" charset="-128"/>
            </a:endParaRPr>
          </a:p>
        </p:txBody>
      </p:sp>
      <p:sp>
        <p:nvSpPr>
          <p:cNvPr id="8208" name="Rectangle 20">
            <a:extLst>
              <a:ext uri="{FF2B5EF4-FFF2-40B4-BE49-F238E27FC236}">
                <a16:creationId xmlns:a16="http://schemas.microsoft.com/office/drawing/2014/main" id="{C84BF45C-D5D3-492B-8186-5A3E37D901A8}"/>
              </a:ext>
            </a:extLst>
          </p:cNvPr>
          <p:cNvSpPr>
            <a:spLocks noChangeArrowheads="1"/>
          </p:cNvSpPr>
          <p:nvPr/>
        </p:nvSpPr>
        <p:spPr bwMode="auto">
          <a:xfrm>
            <a:off x="7588250" y="6565900"/>
            <a:ext cx="1012825" cy="2286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000">
                <a:solidFill>
                  <a:srgbClr val="000000"/>
                </a:solidFill>
                <a:latin typeface="Arial" panose="020B0604020202020204" pitchFamily="34" charset="0"/>
                <a:ea typeface="ＭＳ Ｐゴシック" panose="020B0600070205080204" pitchFamily="50" charset="-128"/>
              </a:rPr>
              <a:t>統合的泥炭管理</a:t>
            </a:r>
          </a:p>
        </p:txBody>
      </p:sp>
      <p:sp>
        <p:nvSpPr>
          <p:cNvPr id="8209" name="AutoShape 21">
            <a:extLst>
              <a:ext uri="{FF2B5EF4-FFF2-40B4-BE49-F238E27FC236}">
                <a16:creationId xmlns:a16="http://schemas.microsoft.com/office/drawing/2014/main" id="{DC29BDB0-051C-4A8E-83C3-C9B5C7AF1B92}"/>
              </a:ext>
            </a:extLst>
          </p:cNvPr>
          <p:cNvSpPr>
            <a:spLocks noChangeArrowheads="1"/>
          </p:cNvSpPr>
          <p:nvPr/>
        </p:nvSpPr>
        <p:spPr bwMode="auto">
          <a:xfrm>
            <a:off x="4246563" y="531813"/>
            <a:ext cx="4468812" cy="477837"/>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000">
                <a:latin typeface="Arial" panose="020B0604020202020204" pitchFamily="34" charset="0"/>
                <a:ea typeface="ＭＳ Ｐゴシック" panose="020B0600070205080204" pitchFamily="50" charset="-128"/>
              </a:rPr>
              <a:t>泥炭地からの温室効果ガス排出量が</a:t>
            </a:r>
            <a:r>
              <a:rPr lang="en-US" altLang="ja-JP" sz="1000">
                <a:latin typeface="Arial" panose="020B0604020202020204" pitchFamily="34" charset="0"/>
                <a:ea typeface="ＭＳ Ｐゴシック" panose="020B0600070205080204" pitchFamily="50" charset="-128"/>
              </a:rPr>
              <a:t>1/3</a:t>
            </a:r>
            <a:r>
              <a:rPr lang="ja-JP" altLang="en-US" sz="1000">
                <a:latin typeface="Arial" panose="020B0604020202020204" pitchFamily="34" charset="0"/>
                <a:ea typeface="ＭＳ Ｐゴシック" panose="020B0600070205080204" pitchFamily="50" charset="-128"/>
              </a:rPr>
              <a:t>から</a:t>
            </a:r>
            <a:r>
              <a:rPr lang="en-US" altLang="ja-JP" sz="1000">
                <a:latin typeface="Arial" panose="020B0604020202020204" pitchFamily="34" charset="0"/>
                <a:ea typeface="ＭＳ Ｐゴシック" panose="020B0600070205080204" pitchFamily="50" charset="-128"/>
              </a:rPr>
              <a:t>1/5</a:t>
            </a:r>
            <a:r>
              <a:rPr lang="ja-JP" altLang="en-US" sz="1000">
                <a:latin typeface="Arial" panose="020B0604020202020204" pitchFamily="34" charset="0"/>
                <a:ea typeface="ＭＳ Ｐゴシック" panose="020B0600070205080204" pitchFamily="50" charset="-128"/>
              </a:rPr>
              <a:t>に削減され、日本のクレジットとしてカウントされる。</a:t>
            </a:r>
            <a:endParaRPr lang="en-US" altLang="ja-JP" sz="1000">
              <a:latin typeface="Arial" panose="020B0604020202020204" pitchFamily="34" charset="0"/>
              <a:ea typeface="ＭＳ Ｐゴシック" panose="020B0600070205080204" pitchFamily="50" charset="-128"/>
            </a:endParaRPr>
          </a:p>
        </p:txBody>
      </p:sp>
      <p:graphicFrame>
        <p:nvGraphicFramePr>
          <p:cNvPr id="39" name="Group 88">
            <a:extLst>
              <a:ext uri="{FF2B5EF4-FFF2-40B4-BE49-F238E27FC236}">
                <a16:creationId xmlns:a16="http://schemas.microsoft.com/office/drawing/2014/main" id="{683787B2-C31A-4D54-9B25-114FA7F15FEF}"/>
              </a:ext>
            </a:extLst>
          </p:cNvPr>
          <p:cNvGraphicFramePr>
            <a:graphicFrameLocks noGrp="1"/>
          </p:cNvGraphicFramePr>
          <p:nvPr>
            <p:extLst>
              <p:ext uri="{D42A27DB-BD31-4B8C-83A1-F6EECF244321}">
                <p14:modId xmlns:p14="http://schemas.microsoft.com/office/powerpoint/2010/main" val="3073429755"/>
              </p:ext>
            </p:extLst>
          </p:nvPr>
        </p:nvGraphicFramePr>
        <p:xfrm>
          <a:off x="131763" y="361950"/>
          <a:ext cx="3698875" cy="2197258"/>
        </p:xfrm>
        <a:graphic>
          <a:graphicData uri="http://schemas.openxmlformats.org/drawingml/2006/table">
            <a:tbl>
              <a:tblPr/>
              <a:tblGrid>
                <a:gridCol w="982663">
                  <a:extLst>
                    <a:ext uri="{9D8B030D-6E8A-4147-A177-3AD203B41FA5}">
                      <a16:colId xmlns:a16="http://schemas.microsoft.com/office/drawing/2014/main" val="20000"/>
                    </a:ext>
                  </a:extLst>
                </a:gridCol>
                <a:gridCol w="2716212">
                  <a:extLst>
                    <a:ext uri="{9D8B030D-6E8A-4147-A177-3AD203B41FA5}">
                      <a16:colId xmlns:a16="http://schemas.microsoft.com/office/drawing/2014/main" val="20001"/>
                    </a:ext>
                  </a:extLst>
                </a:gridCol>
              </a:tblGrid>
              <a:tr h="22851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chemeClr val="tx1"/>
                          </a:solidFill>
                          <a:effectLst/>
                          <a:latin typeface="ＭＳ Ｐゴシック" charset="-128"/>
                          <a:ea typeface="ＭＳ Ｐゴシック" charset="-128"/>
                        </a:rPr>
                        <a:t>研究課題名 </a:t>
                      </a:r>
                    </a:p>
                  </a:txBody>
                  <a:tcPr marT="45685" marB="4568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■■■国の森林における火災と炭素管理</a:t>
                      </a:r>
                    </a:p>
                  </a:txBody>
                  <a:tcPr marT="45685" marB="4568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66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chemeClr val="tx1"/>
                          </a:solidFill>
                          <a:effectLst/>
                          <a:latin typeface="ＭＳ Ｐゴシック" charset="-128"/>
                          <a:ea typeface="ＭＳ Ｐゴシック" charset="-128"/>
                        </a:rPr>
                        <a:t>研究代表者名</a:t>
                      </a:r>
                      <a:br>
                        <a:rPr kumimoji="1" lang="ja-JP" altLang="en-US" sz="900" b="0" i="0" u="none" strike="noStrike" cap="none" normalizeH="0" baseline="0">
                          <a:ln>
                            <a:noFill/>
                          </a:ln>
                          <a:solidFill>
                            <a:schemeClr val="tx1"/>
                          </a:solidFill>
                          <a:effectLst/>
                          <a:latin typeface="ＭＳ Ｐゴシック" charset="-128"/>
                          <a:ea typeface="ＭＳ Ｐゴシック" charset="-128"/>
                        </a:rPr>
                      </a:br>
                      <a:r>
                        <a:rPr kumimoji="1" lang="ja-JP" altLang="en-US" sz="900" b="0" i="0" u="none" strike="noStrike" cap="none" normalizeH="0" baseline="0">
                          <a:ln>
                            <a:noFill/>
                          </a:ln>
                          <a:solidFill>
                            <a:schemeClr val="tx1"/>
                          </a:solidFill>
                          <a:effectLst/>
                          <a:latin typeface="ＭＳ Ｐゴシック" charset="-128"/>
                          <a:ea typeface="ＭＳ Ｐゴシック" charset="-128"/>
                        </a:rPr>
                        <a:t>（所属機関） </a:t>
                      </a:r>
                    </a:p>
                  </a:txBody>
                  <a:tcPr marT="45685" marB="4568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 ■■　</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■■大学　■■研究科　准教授</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 </a:t>
                      </a:r>
                    </a:p>
                  </a:txBody>
                  <a:tcPr marT="45685" marB="4568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851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研究期間 </a:t>
                      </a:r>
                    </a:p>
                  </a:txBody>
                  <a:tcPr marT="45685" marB="4568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R7</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採択（令和</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7</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年</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6</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月</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1</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日～令和</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13</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年</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3</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月</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31</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日） </a:t>
                      </a:r>
                    </a:p>
                  </a:txBody>
                  <a:tcPr marT="45685" marB="4568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2813">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相手国名／主要相手国研究機関 </a:t>
                      </a:r>
                    </a:p>
                  </a:txBody>
                  <a:tcPr marT="45685" marB="4568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CN" altLang="en-US" sz="900" b="0" i="0" u="none" strike="noStrike" cap="none" normalizeH="0" baseline="0" dirty="0">
                          <a:ln>
                            <a:noFill/>
                          </a:ln>
                          <a:solidFill>
                            <a:schemeClr val="tx1"/>
                          </a:solidFill>
                          <a:effectLst/>
                          <a:latin typeface="ＭＳ Ｐゴシック" charset="-128"/>
                          <a:ea typeface="ＭＳ Ｐゴシック" charset="-128"/>
                        </a:rPr>
                        <a:t>■■■共和国／■■■国家標準局、■■■大学、航空宇宙研究所、生物科学院、森林開発研究所</a:t>
                      </a:r>
                    </a:p>
                  </a:txBody>
                  <a:tcPr marT="45685" marB="4568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38637872"/>
                  </a:ext>
                </a:extLst>
              </a:tr>
              <a:tr h="87158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関連する</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SDGs</a:t>
                      </a: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685" marB="4568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Ｐゴシック" charset="-128"/>
                          <a:ea typeface="ＭＳ Ｐゴシック" charset="-128"/>
                        </a:rPr>
                        <a:t>目標 </a:t>
                      </a:r>
                      <a:r>
                        <a:rPr kumimoji="1" lang="en-US" altLang="ja-JP" sz="800" b="0" i="0" u="none" strike="noStrike" cap="none" normalizeH="0" baseline="0" dirty="0">
                          <a:ln>
                            <a:noFill/>
                          </a:ln>
                          <a:solidFill>
                            <a:schemeClr val="tx1"/>
                          </a:solidFill>
                          <a:effectLst/>
                          <a:latin typeface="ＭＳ Ｐゴシック" charset="-128"/>
                          <a:ea typeface="ＭＳ Ｐゴシック" charset="-128"/>
                        </a:rPr>
                        <a:t>15. </a:t>
                      </a:r>
                      <a:r>
                        <a:rPr kumimoji="1" lang="ja-JP" altLang="en-US" sz="800" b="0" i="0" u="none" strike="noStrike" cap="none" normalizeH="0" baseline="0" dirty="0">
                          <a:ln>
                            <a:noFill/>
                          </a:ln>
                          <a:solidFill>
                            <a:schemeClr val="tx1"/>
                          </a:solidFill>
                          <a:effectLst/>
                          <a:latin typeface="ＭＳ Ｐゴシック" charset="-128"/>
                          <a:ea typeface="ＭＳ Ｐゴシック" charset="-128"/>
                        </a:rPr>
                        <a:t>陸域生態系の保護、回復、持続可能な利用の推進、持続可能な森林の経営、砂漠化への対処、ならびに土地の劣化の阻止・回復及び生物多様性の損失を阻止する</a:t>
                      </a:r>
                      <a:endParaRPr kumimoji="1" lang="en-US" altLang="ja-JP" sz="8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Ｐゴシック" charset="-128"/>
                          <a:ea typeface="ＭＳ Ｐゴシック" charset="-128"/>
                        </a:rPr>
                        <a:t>目標 </a:t>
                      </a:r>
                      <a:r>
                        <a:rPr kumimoji="1" lang="en-US" altLang="ja-JP" sz="800" b="0" i="0" u="none" strike="noStrike" cap="none" normalizeH="0" baseline="0" dirty="0">
                          <a:ln>
                            <a:noFill/>
                          </a:ln>
                          <a:solidFill>
                            <a:schemeClr val="tx1"/>
                          </a:solidFill>
                          <a:effectLst/>
                          <a:latin typeface="ＭＳ Ｐゴシック" charset="-128"/>
                          <a:ea typeface="ＭＳ Ｐゴシック" charset="-128"/>
                        </a:rPr>
                        <a:t>13. </a:t>
                      </a:r>
                      <a:r>
                        <a:rPr kumimoji="1" lang="ja-JP" altLang="en-US" sz="800" b="0" i="0" u="none" strike="noStrike" cap="none" normalizeH="0" baseline="0" dirty="0">
                          <a:ln>
                            <a:noFill/>
                          </a:ln>
                          <a:solidFill>
                            <a:schemeClr val="tx1"/>
                          </a:solidFill>
                          <a:effectLst/>
                          <a:latin typeface="ＭＳ Ｐゴシック" charset="-128"/>
                          <a:ea typeface="ＭＳ Ｐゴシック" charset="-128"/>
                        </a:rPr>
                        <a:t>気候変動及びその影響を軽減するための緊急対策を講じる</a:t>
                      </a:r>
                      <a:endParaRPr kumimoji="1" lang="en-US" altLang="ja-JP" sz="8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Ｐゴシック" charset="-128"/>
                          <a:ea typeface="ＭＳ Ｐゴシック" charset="-128"/>
                        </a:rPr>
                        <a:t>目標 </a:t>
                      </a:r>
                      <a:r>
                        <a:rPr kumimoji="1" lang="en-US" altLang="ja-JP" sz="800" b="0" i="0" u="none" strike="noStrike" cap="none" normalizeH="0" baseline="0" dirty="0">
                          <a:ln>
                            <a:noFill/>
                          </a:ln>
                          <a:solidFill>
                            <a:schemeClr val="tx1"/>
                          </a:solidFill>
                          <a:effectLst/>
                          <a:latin typeface="ＭＳ Ｐゴシック" charset="-128"/>
                          <a:ea typeface="ＭＳ Ｐゴシック" charset="-128"/>
                        </a:rPr>
                        <a:t>12. </a:t>
                      </a:r>
                      <a:r>
                        <a:rPr kumimoji="1" lang="ja-JP" altLang="en-US" sz="800" b="0" i="0" u="none" strike="noStrike" cap="none" normalizeH="0" baseline="0" dirty="0">
                          <a:ln>
                            <a:noFill/>
                          </a:ln>
                          <a:solidFill>
                            <a:schemeClr val="tx1"/>
                          </a:solidFill>
                          <a:effectLst/>
                          <a:latin typeface="ＭＳ Ｐゴシック" charset="-128"/>
                          <a:ea typeface="ＭＳ Ｐゴシック" charset="-128"/>
                        </a:rPr>
                        <a:t>持続可能な生産消費形態を確保する</a:t>
                      </a:r>
                    </a:p>
                  </a:txBody>
                  <a:tcPr marT="45685" marB="4568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8230" name="Rectangle 48">
            <a:extLst>
              <a:ext uri="{FF2B5EF4-FFF2-40B4-BE49-F238E27FC236}">
                <a16:creationId xmlns:a16="http://schemas.microsoft.com/office/drawing/2014/main" id="{02012CFC-A42C-45DC-BA88-D00F391813B5}"/>
              </a:ext>
            </a:extLst>
          </p:cNvPr>
          <p:cNvSpPr>
            <a:spLocks noChangeArrowheads="1"/>
          </p:cNvSpPr>
          <p:nvPr/>
        </p:nvSpPr>
        <p:spPr bwMode="auto">
          <a:xfrm>
            <a:off x="4114800" y="1793875"/>
            <a:ext cx="4648200" cy="228600"/>
          </a:xfrm>
          <a:prstGeom prst="rect">
            <a:avLst/>
          </a:prstGeom>
          <a:solidFill>
            <a:srgbClr val="FF9900"/>
          </a:solidFill>
          <a:ln w="9525">
            <a:solidFill>
              <a:srgbClr val="FF9900"/>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600" b="1">
                <a:solidFill>
                  <a:srgbClr val="FFFFFF"/>
                </a:solidFill>
                <a:latin typeface="Arial" panose="020B0604020202020204" pitchFamily="34" charset="0"/>
                <a:ea typeface="ＭＳ Ｐゴシック" panose="020B0600070205080204" pitchFamily="50" charset="-128"/>
              </a:rPr>
              <a:t>プロジェクト目標</a:t>
            </a:r>
            <a:endParaRPr lang="en-US" altLang="ja-JP" sz="1600" b="1">
              <a:solidFill>
                <a:srgbClr val="FFFFFF"/>
              </a:solidFill>
              <a:latin typeface="Arial" panose="020B0604020202020204" pitchFamily="34" charset="0"/>
              <a:ea typeface="ＭＳ Ｐゴシック" panose="020B0600070205080204" pitchFamily="50" charset="-128"/>
            </a:endParaRPr>
          </a:p>
        </p:txBody>
      </p:sp>
      <p:sp>
        <p:nvSpPr>
          <p:cNvPr id="8231" name="Rectangle 49">
            <a:extLst>
              <a:ext uri="{FF2B5EF4-FFF2-40B4-BE49-F238E27FC236}">
                <a16:creationId xmlns:a16="http://schemas.microsoft.com/office/drawing/2014/main" id="{41DE442B-B212-477F-ABA6-6CDE1A4BA9F8}"/>
              </a:ext>
            </a:extLst>
          </p:cNvPr>
          <p:cNvSpPr>
            <a:spLocks noChangeArrowheads="1"/>
          </p:cNvSpPr>
          <p:nvPr/>
        </p:nvSpPr>
        <p:spPr bwMode="auto">
          <a:xfrm>
            <a:off x="4171950" y="230188"/>
            <a:ext cx="4572000" cy="228600"/>
          </a:xfrm>
          <a:prstGeom prst="rect">
            <a:avLst/>
          </a:prstGeom>
          <a:solidFill>
            <a:srgbClr val="FF6600"/>
          </a:solidFill>
          <a:ln w="9525">
            <a:solidFill>
              <a:srgbClr val="FF6600"/>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600" b="1">
                <a:solidFill>
                  <a:srgbClr val="FFFFFF"/>
                </a:solidFill>
                <a:latin typeface="Arial" panose="020B0604020202020204" pitchFamily="34" charset="0"/>
                <a:ea typeface="ＭＳ Ｐゴシック" panose="020B0600070205080204" pitchFamily="50" charset="-128"/>
              </a:rPr>
              <a:t>上位目標</a:t>
            </a:r>
            <a:endParaRPr lang="en-US" altLang="ja-JP" sz="1600" b="1">
              <a:solidFill>
                <a:srgbClr val="FFFFFF"/>
              </a:solidFill>
              <a:latin typeface="Arial" panose="020B0604020202020204" pitchFamily="34" charset="0"/>
              <a:ea typeface="ＭＳ Ｐゴシック" panose="020B0600070205080204" pitchFamily="50" charset="-128"/>
            </a:endParaRPr>
          </a:p>
        </p:txBody>
      </p:sp>
      <p:graphicFrame>
        <p:nvGraphicFramePr>
          <p:cNvPr id="42" name="Group 107">
            <a:extLst>
              <a:ext uri="{FF2B5EF4-FFF2-40B4-BE49-F238E27FC236}">
                <a16:creationId xmlns:a16="http://schemas.microsoft.com/office/drawing/2014/main" id="{6A71D24A-098F-4C4A-ADF7-1CAF7365168A}"/>
              </a:ext>
            </a:extLst>
          </p:cNvPr>
          <p:cNvGraphicFramePr>
            <a:graphicFrameLocks noGrp="1"/>
          </p:cNvGraphicFramePr>
          <p:nvPr>
            <p:extLst>
              <p:ext uri="{D42A27DB-BD31-4B8C-83A1-F6EECF244321}">
                <p14:modId xmlns:p14="http://schemas.microsoft.com/office/powerpoint/2010/main" val="1334322640"/>
              </p:ext>
            </p:extLst>
          </p:nvPr>
        </p:nvGraphicFramePr>
        <p:xfrm>
          <a:off x="107950" y="2992438"/>
          <a:ext cx="3657600" cy="3676649"/>
        </p:xfrm>
        <a:graphic>
          <a:graphicData uri="http://schemas.openxmlformats.org/drawingml/2006/table">
            <a:tbl>
              <a:tblPr/>
              <a:tblGrid>
                <a:gridCol w="877888">
                  <a:extLst>
                    <a:ext uri="{9D8B030D-6E8A-4147-A177-3AD203B41FA5}">
                      <a16:colId xmlns:a16="http://schemas.microsoft.com/office/drawing/2014/main" val="20000"/>
                    </a:ext>
                  </a:extLst>
                </a:gridCol>
                <a:gridCol w="2779712">
                  <a:extLst>
                    <a:ext uri="{9D8B030D-6E8A-4147-A177-3AD203B41FA5}">
                      <a16:colId xmlns:a16="http://schemas.microsoft.com/office/drawing/2014/main" val="20001"/>
                    </a:ext>
                  </a:extLst>
                </a:gridCol>
              </a:tblGrid>
              <a:tr h="50302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rgbClr val="000000"/>
                          </a:solidFill>
                          <a:effectLst/>
                          <a:latin typeface="ＭＳ Ｐゴシック" charset="-128"/>
                          <a:ea typeface="ＭＳ Ｐゴシック" charset="-128"/>
                        </a:rPr>
                        <a:t>日本政府、社会、産業への貢献</a:t>
                      </a: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ja-JP" sz="900" b="0" i="0" u="none" strike="noStrike" cap="none" normalizeH="0" baseline="0" dirty="0">
                          <a:ln>
                            <a:noFill/>
                          </a:ln>
                          <a:solidFill>
                            <a:schemeClr val="tx1"/>
                          </a:solidFill>
                          <a:effectLst/>
                          <a:latin typeface="ＭＳ Ｐゴシック" charset="-128"/>
                          <a:ea typeface="ＭＳ Ｐゴシック" charset="-128"/>
                        </a:rPr>
                        <a:t>・</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地球規模の気候変動枠組みへの活用</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・日本企業による成果の事業化</a:t>
                      </a: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3046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rgbClr val="000000"/>
                          </a:solidFill>
                          <a:effectLst/>
                          <a:latin typeface="ＭＳ Ｐゴシック" charset="-128"/>
                          <a:ea typeface="ＭＳ Ｐゴシック" charset="-128"/>
                        </a:rPr>
                        <a:t>科学技術の発展</a:t>
                      </a: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・熱帯林の保全（生態系・生物多様性の保全）</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・今後の後継機</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(Hyper)</a:t>
                      </a:r>
                      <a:r>
                        <a:rPr kumimoji="1" lang="ja-JP" altLang="en-US" sz="900" b="0" i="0" u="none" strike="noStrike" cap="none" normalizeH="0" baseline="0" dirty="0" err="1">
                          <a:ln>
                            <a:noFill/>
                          </a:ln>
                          <a:solidFill>
                            <a:schemeClr val="tx1"/>
                          </a:solidFill>
                          <a:effectLst/>
                          <a:latin typeface="ＭＳ Ｐゴシック" charset="-128"/>
                          <a:ea typeface="ＭＳ Ｐゴシック" charset="-128"/>
                        </a:rPr>
                        <a:t>への</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フィードバック</a:t>
                      </a: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5971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rgbClr val="000000"/>
                          </a:solidFill>
                          <a:effectLst/>
                          <a:latin typeface="ＭＳ Ｐゴシック" charset="-128"/>
                          <a:ea typeface="ＭＳ Ｐゴシック" charset="-128"/>
                        </a:rPr>
                        <a:t>知財の獲得、国際標準化の推進、遺伝資源へのアクセス等</a:t>
                      </a: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・衛星を利用した○○検知システム</a:t>
                      </a: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・炭素量評価用機器</a:t>
                      </a: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a:t>
                      </a:r>
                      <a:r>
                        <a:rPr kumimoji="1" lang="ja-JP" altLang="ja-JP" sz="900" b="0" i="0" u="none" strike="noStrike" cap="none" normalizeH="0" baseline="0" dirty="0">
                          <a:ln>
                            <a:noFill/>
                          </a:ln>
                          <a:solidFill>
                            <a:schemeClr val="tx1"/>
                          </a:solidFill>
                          <a:effectLst/>
                          <a:latin typeface="ＭＳ Ｐゴシック" charset="-128"/>
                          <a:ea typeface="ＭＳ Ｐゴシック" charset="-128"/>
                        </a:rPr>
                        <a:t>止水堰の</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開発、森林修復方法</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・泥炭分解微生物、強酸性環境下で生育可能な植物等のサンプル</a:t>
                      </a: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30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rgbClr val="000000"/>
                          </a:solidFill>
                          <a:effectLst/>
                          <a:latin typeface="ＭＳ Ｐゴシック" charset="-128"/>
                          <a:ea typeface="ＭＳ Ｐゴシック" charset="-128"/>
                        </a:rPr>
                        <a:t>世界で活躍できる日本人人材の育成</a:t>
                      </a: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chemeClr val="tx1"/>
                          </a:solidFill>
                          <a:effectLst/>
                          <a:latin typeface="ＭＳ Ｐゴシック" charset="-128"/>
                          <a:ea typeface="ＭＳ Ｐゴシック" charset="-128"/>
                        </a:rPr>
                        <a:t>・国際的に活躍可能な日本側の若手研究者の育成（国際会議への指導力、レビュー付雑誌への論文掲載など）</a:t>
                      </a:r>
                      <a:endParaRPr kumimoji="1" lang="en-US" altLang="ja-JP" sz="900" b="0" i="0" u="none" strike="noStrike" cap="none" normalizeH="0" baseline="0">
                        <a:ln>
                          <a:noFill/>
                        </a:ln>
                        <a:solidFill>
                          <a:schemeClr val="tx1"/>
                        </a:solidFill>
                        <a:effectLst/>
                        <a:latin typeface="ＭＳ Ｐゴシック" charset="-128"/>
                        <a:ea typeface="ＭＳ Ｐゴシック" charset="-128"/>
                      </a:endParaRP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30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rgbClr val="000000"/>
                          </a:solidFill>
                          <a:effectLst/>
                          <a:latin typeface="ＭＳ Ｐゴシック" charset="-128"/>
                          <a:ea typeface="ＭＳ Ｐゴシック" charset="-128"/>
                        </a:rPr>
                        <a:t>技術及び人的ネットワークの構築</a:t>
                      </a:r>
                      <a:endParaRPr kumimoji="1" lang="ja-JP" altLang="en-US" sz="900" b="0" i="0" u="none" strike="noStrike" cap="none" normalizeH="0" baseline="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・○○に関するネットワークの構築</a:t>
                      </a: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・△△維持管理体制の確立</a:t>
                      </a: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7740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rgbClr val="000000"/>
                          </a:solidFill>
                          <a:effectLst/>
                          <a:latin typeface="ＭＳ Ｐゴシック" charset="-128"/>
                          <a:ea typeface="ＭＳ Ｐゴシック" charset="-128"/>
                        </a:rPr>
                        <a:t>成果物（提言書、論文、プログラム、マニュアル、データなど）</a:t>
                      </a: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・衛星を利用した○○検知システム</a:t>
                      </a: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・熱帯泥炭地における炭素収支，炭素動態の解明</a:t>
                      </a: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・水挙動メカニズムの解明</a:t>
                      </a: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8255" name="Rectangle 82">
            <a:extLst>
              <a:ext uri="{FF2B5EF4-FFF2-40B4-BE49-F238E27FC236}">
                <a16:creationId xmlns:a16="http://schemas.microsoft.com/office/drawing/2014/main" id="{93290BDF-106E-4B40-8A05-2890E3AB28C6}"/>
              </a:ext>
            </a:extLst>
          </p:cNvPr>
          <p:cNvSpPr>
            <a:spLocks noChangeArrowheads="1"/>
          </p:cNvSpPr>
          <p:nvPr/>
        </p:nvSpPr>
        <p:spPr bwMode="auto">
          <a:xfrm>
            <a:off x="107950" y="2705100"/>
            <a:ext cx="3671888" cy="304800"/>
          </a:xfrm>
          <a:prstGeom prst="rect">
            <a:avLst/>
          </a:prstGeom>
          <a:solidFill>
            <a:srgbClr val="99CC00"/>
          </a:solidFill>
          <a:ln w="9525">
            <a:solidFill>
              <a:srgbClr val="99CC00"/>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800" b="1">
                <a:solidFill>
                  <a:srgbClr val="FFFFFF"/>
                </a:solidFill>
                <a:latin typeface="Arial" panose="020B0604020202020204" pitchFamily="34" charset="0"/>
                <a:ea typeface="ＭＳ Ｐゴシック" panose="020B0600070205080204" pitchFamily="50" charset="-128"/>
              </a:rPr>
              <a:t>成果の波及効果</a:t>
            </a:r>
          </a:p>
        </p:txBody>
      </p:sp>
      <p:sp>
        <p:nvSpPr>
          <p:cNvPr id="8256" name="AutoShape 78">
            <a:extLst>
              <a:ext uri="{FF2B5EF4-FFF2-40B4-BE49-F238E27FC236}">
                <a16:creationId xmlns:a16="http://schemas.microsoft.com/office/drawing/2014/main" id="{32ADEBD5-27A1-4237-97ED-B56F4B2C8F18}"/>
              </a:ext>
            </a:extLst>
          </p:cNvPr>
          <p:cNvSpPr>
            <a:spLocks noChangeArrowheads="1"/>
          </p:cNvSpPr>
          <p:nvPr/>
        </p:nvSpPr>
        <p:spPr bwMode="auto">
          <a:xfrm>
            <a:off x="4410075" y="1047750"/>
            <a:ext cx="4191000" cy="701675"/>
          </a:xfrm>
          <a:prstGeom prst="upArrowCallout">
            <a:avLst>
              <a:gd name="adj1" fmla="val 157174"/>
              <a:gd name="adj2" fmla="val 157119"/>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100">
                <a:latin typeface="Arial" panose="020B0604020202020204" pitchFamily="34" charset="0"/>
                <a:ea typeface="ＭＳ Ｐゴシック" panose="020B0600070205080204" pitchFamily="50" charset="-128"/>
              </a:rPr>
              <a:t>相手国内の政策に採用されるとともに</a:t>
            </a:r>
            <a:r>
              <a:rPr lang="ja-JP" altLang="en-US" sz="1000">
                <a:latin typeface="Arial" panose="020B0604020202020204" pitchFamily="34" charset="0"/>
                <a:ea typeface="ＭＳ Ｐゴシック" panose="020B0600070205080204" pitchFamily="50" charset="-128"/>
              </a:rPr>
              <a:t>国際的なルール作り</a:t>
            </a:r>
            <a:endParaRPr lang="en-US" altLang="ja-JP" sz="1000">
              <a:latin typeface="Arial" panose="020B0604020202020204" pitchFamily="34" charset="0"/>
              <a:ea typeface="ＭＳ Ｐゴシック" panose="020B0600070205080204" pitchFamily="50" charset="-128"/>
            </a:endParaRPr>
          </a:p>
          <a:p>
            <a:pPr algn="ctr" eaLnBrk="1" hangingPunct="1">
              <a:spcBef>
                <a:spcPct val="0"/>
              </a:spcBef>
              <a:buFontTx/>
              <a:buNone/>
            </a:pPr>
            <a:r>
              <a:rPr lang="ja-JP" altLang="en-US" sz="1000">
                <a:latin typeface="Arial" panose="020B0604020202020204" pitchFamily="34" charset="0"/>
                <a:ea typeface="ＭＳ Ｐゴシック" panose="020B0600070205080204" pitchFamily="50" charset="-128"/>
              </a:rPr>
              <a:t>や二国間カーボンオフセットメカニズムに活用される。</a:t>
            </a:r>
            <a:endParaRPr lang="en-US" altLang="ja-JP" sz="1000">
              <a:latin typeface="Arial" panose="020B0604020202020204" pitchFamily="34" charset="0"/>
              <a:ea typeface="ＭＳ Ｐゴシック" panose="020B0600070205080204" pitchFamily="50" charset="-128"/>
            </a:endParaRPr>
          </a:p>
        </p:txBody>
      </p:sp>
      <p:sp>
        <p:nvSpPr>
          <p:cNvPr id="8257" name="AutoShape 50">
            <a:extLst>
              <a:ext uri="{FF2B5EF4-FFF2-40B4-BE49-F238E27FC236}">
                <a16:creationId xmlns:a16="http://schemas.microsoft.com/office/drawing/2014/main" id="{F4896281-6C77-47C8-9CEA-C82A8FCE45C6}"/>
              </a:ext>
            </a:extLst>
          </p:cNvPr>
          <p:cNvSpPr>
            <a:spLocks noChangeArrowheads="1"/>
          </p:cNvSpPr>
          <p:nvPr/>
        </p:nvSpPr>
        <p:spPr bwMode="auto">
          <a:xfrm>
            <a:off x="6210300" y="4648200"/>
            <a:ext cx="1181100" cy="12573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r>
              <a:rPr lang="ja-JP" altLang="en-US" sz="900">
                <a:solidFill>
                  <a:srgbClr val="000000"/>
                </a:solidFill>
                <a:latin typeface="Arial" panose="020B0604020202020204" pitchFamily="34" charset="0"/>
                <a:ea typeface="ＭＳ Ｐゴシック" panose="020B0600070205080204" pitchFamily="50" charset="-128"/>
              </a:rPr>
              <a:t>広域水挙動モデルの開発と</a:t>
            </a:r>
            <a:r>
              <a:rPr lang="en-US" altLang="ja-JP" sz="900">
                <a:solidFill>
                  <a:srgbClr val="000000"/>
                </a:solidFill>
                <a:latin typeface="Arial" panose="020B0604020202020204" pitchFamily="34" charset="0"/>
                <a:ea typeface="ＭＳ Ｐゴシック" panose="020B0600070205080204" pitchFamily="50" charset="-128"/>
              </a:rPr>
              <a:t> </a:t>
            </a:r>
            <a:r>
              <a:rPr lang="ja-JP" altLang="en-US" sz="900">
                <a:solidFill>
                  <a:srgbClr val="000000"/>
                </a:solidFill>
                <a:latin typeface="Arial" panose="020B0604020202020204" pitchFamily="34" charset="0"/>
                <a:ea typeface="ＭＳ Ｐゴシック" panose="020B0600070205080204" pitchFamily="50" charset="-128"/>
              </a:rPr>
              <a:t>泥炭火災発生メカニズムの解明</a:t>
            </a:r>
            <a:r>
              <a:rPr lang="en-US" altLang="ja-JP" sz="900">
                <a:solidFill>
                  <a:srgbClr val="000000"/>
                </a:solidFill>
                <a:latin typeface="Arial" panose="020B0604020202020204" pitchFamily="34" charset="0"/>
                <a:ea typeface="ＭＳ Ｐゴシック" panose="020B0600070205080204" pitchFamily="50" charset="-128"/>
              </a:rPr>
              <a:t>.</a:t>
            </a:r>
          </a:p>
          <a:p>
            <a:pPr eaLnBrk="1" hangingPunct="1">
              <a:spcBef>
                <a:spcPct val="0"/>
              </a:spcBef>
              <a:buFontTx/>
              <a:buNone/>
            </a:pPr>
            <a:r>
              <a:rPr lang="ja-JP" altLang="en-US" sz="900">
                <a:solidFill>
                  <a:srgbClr val="000000"/>
                </a:solidFill>
                <a:latin typeface="Arial" panose="020B0604020202020204" pitchFamily="34" charset="0"/>
                <a:ea typeface="ＭＳ Ｐゴシック" panose="020B0600070205080204" pitchFamily="50" charset="-128"/>
              </a:rPr>
              <a:t>泥炭湿地における森林回復のプロセスおよび</a:t>
            </a:r>
            <a:r>
              <a:rPr lang="en-US" altLang="ja-JP" sz="900">
                <a:solidFill>
                  <a:srgbClr val="000000"/>
                </a:solidFill>
                <a:latin typeface="Arial" panose="020B0604020202020204" pitchFamily="34" charset="0"/>
                <a:ea typeface="ＭＳ Ｐゴシック" panose="020B0600070205080204" pitchFamily="50" charset="-128"/>
              </a:rPr>
              <a:t>DOC</a:t>
            </a:r>
            <a:r>
              <a:rPr lang="ja-JP" altLang="en-US" sz="900">
                <a:solidFill>
                  <a:srgbClr val="000000"/>
                </a:solidFill>
                <a:latin typeface="Arial" panose="020B0604020202020204" pitchFamily="34" charset="0"/>
                <a:ea typeface="ＭＳ Ｐゴシック" panose="020B0600070205080204" pitchFamily="50" charset="-128"/>
              </a:rPr>
              <a:t>の生成・挙動・毒性の解明</a:t>
            </a:r>
            <a:endParaRPr lang="en-US" altLang="ja-JP" sz="900">
              <a:solidFill>
                <a:srgbClr val="000000"/>
              </a:solidFill>
              <a:latin typeface="Arial" panose="020B0604020202020204" pitchFamily="34" charset="0"/>
              <a:ea typeface="ＭＳ Ｐゴシック" panose="020B0600070205080204" pitchFamily="50" charset="-128"/>
            </a:endParaRPr>
          </a:p>
        </p:txBody>
      </p:sp>
      <p:sp>
        <p:nvSpPr>
          <p:cNvPr id="8258" name="AutoShape 50">
            <a:extLst>
              <a:ext uri="{FF2B5EF4-FFF2-40B4-BE49-F238E27FC236}">
                <a16:creationId xmlns:a16="http://schemas.microsoft.com/office/drawing/2014/main" id="{EFE6F534-EDAB-40B2-8536-21EABC04CEE2}"/>
              </a:ext>
            </a:extLst>
          </p:cNvPr>
          <p:cNvSpPr>
            <a:spLocks noChangeArrowheads="1"/>
          </p:cNvSpPr>
          <p:nvPr/>
        </p:nvSpPr>
        <p:spPr bwMode="auto">
          <a:xfrm>
            <a:off x="4057650" y="5400675"/>
            <a:ext cx="762000" cy="104775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900">
                <a:solidFill>
                  <a:srgbClr val="000000"/>
                </a:solidFill>
                <a:latin typeface="Arial" panose="020B0604020202020204" pitchFamily="34" charset="0"/>
                <a:ea typeface="ＭＳ Ｐゴシック" panose="020B0600070205080204" pitchFamily="50" charset="-128"/>
              </a:rPr>
              <a:t>フラックスタワーを利用した泥炭地における炭素量評価の確立</a:t>
            </a:r>
            <a:endParaRPr lang="ja-JP" altLang="en-US" sz="900">
              <a:solidFill>
                <a:srgbClr val="FF0000"/>
              </a:solidFill>
              <a:latin typeface="Arial" panose="020B0604020202020204" pitchFamily="34" charset="0"/>
              <a:ea typeface="ＭＳ Ｐゴシック" panose="020B0600070205080204" pitchFamily="50" charset="-128"/>
            </a:endParaRPr>
          </a:p>
        </p:txBody>
      </p:sp>
      <p:sp>
        <p:nvSpPr>
          <p:cNvPr id="8259" name="AutoShape 50">
            <a:extLst>
              <a:ext uri="{FF2B5EF4-FFF2-40B4-BE49-F238E27FC236}">
                <a16:creationId xmlns:a16="http://schemas.microsoft.com/office/drawing/2014/main" id="{BEDE281F-FF80-4B74-85DA-DDA280EFF34D}"/>
              </a:ext>
            </a:extLst>
          </p:cNvPr>
          <p:cNvSpPr>
            <a:spLocks noChangeArrowheads="1"/>
          </p:cNvSpPr>
          <p:nvPr/>
        </p:nvSpPr>
        <p:spPr bwMode="auto">
          <a:xfrm>
            <a:off x="6353175" y="6032500"/>
            <a:ext cx="990600" cy="4572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900">
                <a:solidFill>
                  <a:srgbClr val="000000"/>
                </a:solidFill>
                <a:latin typeface="Arial" panose="020B0604020202020204" pitchFamily="34" charset="0"/>
                <a:ea typeface="ＭＳ Ｐゴシック" panose="020B0600070205080204" pitchFamily="50" charset="-128"/>
              </a:rPr>
              <a:t>植生・水文・気象・生態の調査</a:t>
            </a:r>
            <a:endParaRPr lang="ja-JP" altLang="en-US" sz="900">
              <a:solidFill>
                <a:srgbClr val="FF0000"/>
              </a:solidFill>
              <a:latin typeface="Arial" panose="020B0604020202020204" pitchFamily="34" charset="0"/>
              <a:ea typeface="ＭＳ Ｐゴシック" panose="020B0600070205080204" pitchFamily="50" charset="-128"/>
            </a:endParaRPr>
          </a:p>
        </p:txBody>
      </p:sp>
      <p:sp>
        <p:nvSpPr>
          <p:cNvPr id="8260" name="AutoShape 50">
            <a:extLst>
              <a:ext uri="{FF2B5EF4-FFF2-40B4-BE49-F238E27FC236}">
                <a16:creationId xmlns:a16="http://schemas.microsoft.com/office/drawing/2014/main" id="{05190556-0122-4E1F-BE64-9CFA15DB2D60}"/>
              </a:ext>
            </a:extLst>
          </p:cNvPr>
          <p:cNvSpPr>
            <a:spLocks noChangeArrowheads="1"/>
          </p:cNvSpPr>
          <p:nvPr/>
        </p:nvSpPr>
        <p:spPr bwMode="auto">
          <a:xfrm>
            <a:off x="3990975" y="2971800"/>
            <a:ext cx="865188" cy="9144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900">
                <a:latin typeface="Arial" panose="020B0604020202020204" pitchFamily="34" charset="0"/>
                <a:ea typeface="ＭＳ Ｐゴシック" panose="020B0600070205080204" pitchFamily="50" charset="-128"/>
              </a:rPr>
              <a:t>炭素量評価モデルの開発（誤差２０％以内）</a:t>
            </a:r>
          </a:p>
        </p:txBody>
      </p:sp>
      <p:sp>
        <p:nvSpPr>
          <p:cNvPr id="8261" name="AutoShape 50">
            <a:extLst>
              <a:ext uri="{FF2B5EF4-FFF2-40B4-BE49-F238E27FC236}">
                <a16:creationId xmlns:a16="http://schemas.microsoft.com/office/drawing/2014/main" id="{3D2BE94F-44D3-4F10-8149-DF96A76C71EA}"/>
              </a:ext>
            </a:extLst>
          </p:cNvPr>
          <p:cNvSpPr>
            <a:spLocks noChangeArrowheads="1"/>
          </p:cNvSpPr>
          <p:nvPr/>
        </p:nvSpPr>
        <p:spPr bwMode="auto">
          <a:xfrm>
            <a:off x="4057650" y="4252913"/>
            <a:ext cx="782638" cy="8382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900">
                <a:solidFill>
                  <a:srgbClr val="000000"/>
                </a:solidFill>
                <a:latin typeface="Arial" panose="020B0604020202020204" pitchFamily="34" charset="0"/>
                <a:ea typeface="ＭＳ Ｐゴシック" panose="020B0600070205080204" pitchFamily="50" charset="-128"/>
              </a:rPr>
              <a:t>泥炭の消失量・バイオマス変化評価法の開発（広域評価）</a:t>
            </a:r>
          </a:p>
        </p:txBody>
      </p:sp>
      <p:sp>
        <p:nvSpPr>
          <p:cNvPr id="8262" name="AutoShape 50">
            <a:extLst>
              <a:ext uri="{FF2B5EF4-FFF2-40B4-BE49-F238E27FC236}">
                <a16:creationId xmlns:a16="http://schemas.microsoft.com/office/drawing/2014/main" id="{BD14CC07-F33C-4756-97E3-B067F7696005}"/>
              </a:ext>
            </a:extLst>
          </p:cNvPr>
          <p:cNvSpPr>
            <a:spLocks noChangeArrowheads="1"/>
          </p:cNvSpPr>
          <p:nvPr/>
        </p:nvSpPr>
        <p:spPr bwMode="auto">
          <a:xfrm>
            <a:off x="7543800" y="3886200"/>
            <a:ext cx="1066800" cy="1438275"/>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r>
              <a:rPr lang="ja-JP" altLang="en-US" sz="900">
                <a:latin typeface="Arial" panose="020B0604020202020204" pitchFamily="34" charset="0"/>
                <a:ea typeface="ＭＳ Ｐゴシック" panose="020B0600070205080204" pitchFamily="50" charset="-128"/>
              </a:rPr>
              <a:t>・熱帯泥炭地での</a:t>
            </a:r>
            <a:r>
              <a:rPr lang="en-US" altLang="ja-JP" sz="900">
                <a:latin typeface="Arial" panose="020B0604020202020204" pitchFamily="34" charset="0"/>
                <a:ea typeface="ＭＳ Ｐゴシック" panose="020B0600070205080204" pitchFamily="50" charset="-128"/>
              </a:rPr>
              <a:t>MRV</a:t>
            </a:r>
            <a:r>
              <a:rPr lang="ja-JP" altLang="en-US" sz="900">
                <a:latin typeface="Arial" panose="020B0604020202020204" pitchFamily="34" charset="0"/>
                <a:ea typeface="ＭＳ Ｐゴシック" panose="020B0600070205080204" pitchFamily="50" charset="-128"/>
              </a:rPr>
              <a:t>（測定・報告・検証）の要素技術の開発（誤差</a:t>
            </a:r>
            <a:r>
              <a:rPr lang="en-US" altLang="ja-JP" sz="900">
                <a:latin typeface="Arial" panose="020B0604020202020204" pitchFamily="34" charset="0"/>
                <a:ea typeface="ＭＳ Ｐゴシック" panose="020B0600070205080204" pitchFamily="50" charset="-128"/>
              </a:rPr>
              <a:t>20%</a:t>
            </a:r>
            <a:r>
              <a:rPr lang="ja-JP" altLang="en-US" sz="900">
                <a:latin typeface="Arial" panose="020B0604020202020204" pitchFamily="34" charset="0"/>
                <a:ea typeface="ＭＳ Ｐゴシック" panose="020B0600070205080204" pitchFamily="50" charset="-128"/>
              </a:rPr>
              <a:t>以内）</a:t>
            </a:r>
            <a:endParaRPr lang="en-US" altLang="ja-JP" sz="900">
              <a:latin typeface="Arial" panose="020B0604020202020204" pitchFamily="34" charset="0"/>
              <a:ea typeface="ＭＳ Ｐゴシック" panose="020B0600070205080204" pitchFamily="50" charset="-128"/>
            </a:endParaRPr>
          </a:p>
          <a:p>
            <a:pPr eaLnBrk="1" hangingPunct="1">
              <a:spcBef>
                <a:spcPct val="0"/>
              </a:spcBef>
              <a:buFontTx/>
              <a:buNone/>
            </a:pPr>
            <a:r>
              <a:rPr lang="ja-JP" altLang="en-US" sz="900">
                <a:latin typeface="Arial" panose="020B0604020202020204" pitchFamily="34" charset="0"/>
                <a:ea typeface="ＭＳ Ｐゴシック" panose="020B0600070205080204" pitchFamily="50" charset="-128"/>
              </a:rPr>
              <a:t>・統合的泥炭地管理モデルの設計（データセットの利用）</a:t>
            </a:r>
          </a:p>
        </p:txBody>
      </p:sp>
      <p:sp>
        <p:nvSpPr>
          <p:cNvPr id="8263" name="AutoShape 50">
            <a:extLst>
              <a:ext uri="{FF2B5EF4-FFF2-40B4-BE49-F238E27FC236}">
                <a16:creationId xmlns:a16="http://schemas.microsoft.com/office/drawing/2014/main" id="{A0477EAC-5FC9-44B5-BF58-776626871427}"/>
              </a:ext>
            </a:extLst>
          </p:cNvPr>
          <p:cNvSpPr>
            <a:spLocks noChangeArrowheads="1"/>
          </p:cNvSpPr>
          <p:nvPr/>
        </p:nvSpPr>
        <p:spPr bwMode="auto">
          <a:xfrm>
            <a:off x="7512050" y="2828925"/>
            <a:ext cx="1136650" cy="8382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en-US" altLang="ja-JP" sz="900">
              <a:latin typeface="Arial" panose="020B0604020202020204" pitchFamily="34" charset="0"/>
              <a:ea typeface="ＭＳ Ｐゴシック" panose="020B0600070205080204" pitchFamily="50" charset="-128"/>
            </a:endParaRPr>
          </a:p>
          <a:p>
            <a:pPr eaLnBrk="1" hangingPunct="1">
              <a:spcBef>
                <a:spcPct val="0"/>
              </a:spcBef>
              <a:buFontTx/>
              <a:buNone/>
            </a:pPr>
            <a:r>
              <a:rPr lang="ja-JP" altLang="en-US" sz="900">
                <a:latin typeface="Arial" panose="020B0604020202020204" pitchFamily="34" charset="0"/>
                <a:ea typeface="ＭＳ Ｐゴシック" panose="020B0600070205080204" pitchFamily="50" charset="-128"/>
              </a:rPr>
              <a:t>・標準化に向けた統合的</a:t>
            </a:r>
            <a:r>
              <a:rPr lang="en-US" altLang="ja-JP" sz="900">
                <a:latin typeface="Arial" panose="020B0604020202020204" pitchFamily="34" charset="0"/>
                <a:ea typeface="ＭＳ Ｐゴシック" panose="020B0600070205080204" pitchFamily="50" charset="-128"/>
              </a:rPr>
              <a:t>MRV</a:t>
            </a:r>
            <a:r>
              <a:rPr lang="ja-JP" altLang="en-US" sz="900">
                <a:latin typeface="Arial" panose="020B0604020202020204" pitchFamily="34" charset="0"/>
                <a:ea typeface="ＭＳ Ｐゴシック" panose="020B0600070205080204" pitchFamily="50" charset="-128"/>
              </a:rPr>
              <a:t>システムの開発（誤差</a:t>
            </a:r>
            <a:r>
              <a:rPr lang="en-US" altLang="ja-JP" sz="900">
                <a:latin typeface="Arial" panose="020B0604020202020204" pitchFamily="34" charset="0"/>
                <a:ea typeface="ＭＳ Ｐゴシック" panose="020B0600070205080204" pitchFamily="50" charset="-128"/>
              </a:rPr>
              <a:t>20</a:t>
            </a:r>
            <a:r>
              <a:rPr lang="ja-JP" altLang="en-US" sz="900">
                <a:latin typeface="Arial" panose="020B0604020202020204" pitchFamily="34" charset="0"/>
                <a:ea typeface="ＭＳ Ｐゴシック" panose="020B0600070205080204" pitchFamily="50" charset="-128"/>
              </a:rPr>
              <a:t>％以内）</a:t>
            </a:r>
            <a:endParaRPr lang="en-US" altLang="ja-JP" sz="900">
              <a:latin typeface="Arial" panose="020B0604020202020204" pitchFamily="34" charset="0"/>
              <a:ea typeface="ＭＳ Ｐゴシック" panose="020B0600070205080204" pitchFamily="50" charset="-128"/>
            </a:endParaRPr>
          </a:p>
          <a:p>
            <a:pPr algn="ctr" eaLnBrk="1" hangingPunct="1">
              <a:spcBef>
                <a:spcPct val="0"/>
              </a:spcBef>
              <a:buFontTx/>
              <a:buNone/>
            </a:pPr>
            <a:endParaRPr lang="ja-JP" altLang="en-US" sz="900">
              <a:latin typeface="Arial" panose="020B0604020202020204" pitchFamily="34" charset="0"/>
              <a:ea typeface="ＭＳ Ｐゴシック" panose="020B0600070205080204" pitchFamily="50" charset="-128"/>
            </a:endParaRPr>
          </a:p>
        </p:txBody>
      </p:sp>
      <p:sp>
        <p:nvSpPr>
          <p:cNvPr id="8264" name="AutoShape 50">
            <a:extLst>
              <a:ext uri="{FF2B5EF4-FFF2-40B4-BE49-F238E27FC236}">
                <a16:creationId xmlns:a16="http://schemas.microsoft.com/office/drawing/2014/main" id="{10710CB6-1580-4A88-8D98-68E029FA2BB0}"/>
              </a:ext>
            </a:extLst>
          </p:cNvPr>
          <p:cNvSpPr>
            <a:spLocks noChangeArrowheads="1"/>
          </p:cNvSpPr>
          <p:nvPr/>
        </p:nvSpPr>
        <p:spPr bwMode="auto">
          <a:xfrm>
            <a:off x="7562850" y="5457825"/>
            <a:ext cx="1066800" cy="841375"/>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r>
              <a:rPr lang="ja-JP" altLang="en-US" sz="900">
                <a:latin typeface="Arial" panose="020B0604020202020204" pitchFamily="34" charset="0"/>
                <a:ea typeface="ＭＳ Ｐゴシック" panose="020B0600070205080204" pitchFamily="50" charset="-128"/>
              </a:rPr>
              <a:t>リモートセンシングを活用した泥炭地の含水率変動評価技術の開発（誤差：</a:t>
            </a:r>
            <a:r>
              <a:rPr lang="en-US" altLang="ja-JP" sz="900">
                <a:latin typeface="Arial" panose="020B0604020202020204" pitchFamily="34" charset="0"/>
                <a:ea typeface="ＭＳ Ｐゴシック" panose="020B0600070205080204" pitchFamily="50" charset="-128"/>
              </a:rPr>
              <a:t>20</a:t>
            </a:r>
            <a:r>
              <a:rPr lang="ja-JP" altLang="en-US" sz="900">
                <a:latin typeface="Arial" panose="020B0604020202020204" pitchFamily="34" charset="0"/>
                <a:ea typeface="ＭＳ Ｐゴシック" panose="020B0600070205080204" pitchFamily="50" charset="-128"/>
              </a:rPr>
              <a:t>％以内）</a:t>
            </a:r>
          </a:p>
        </p:txBody>
      </p:sp>
      <p:sp>
        <p:nvSpPr>
          <p:cNvPr id="8265" name="Text Box 118">
            <a:extLst>
              <a:ext uri="{FF2B5EF4-FFF2-40B4-BE49-F238E27FC236}">
                <a16:creationId xmlns:a16="http://schemas.microsoft.com/office/drawing/2014/main" id="{694361CE-5EC6-45A9-880A-F8EB56F7ABA3}"/>
              </a:ext>
            </a:extLst>
          </p:cNvPr>
          <p:cNvSpPr txBox="1">
            <a:spLocks noChangeArrowheads="1"/>
          </p:cNvSpPr>
          <p:nvPr/>
        </p:nvSpPr>
        <p:spPr bwMode="auto">
          <a:xfrm>
            <a:off x="468313" y="0"/>
            <a:ext cx="3352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ja-JP" altLang="en-US" sz="1800">
                <a:solidFill>
                  <a:srgbClr val="000000"/>
                </a:solidFill>
                <a:latin typeface="Arial" panose="020B0604020202020204" pitchFamily="34" charset="0"/>
                <a:ea typeface="ＭＳ Ｐゴシック" panose="020B0600070205080204" pitchFamily="50" charset="-128"/>
              </a:rPr>
              <a:t>成果目標シート（作成例）</a:t>
            </a:r>
          </a:p>
        </p:txBody>
      </p:sp>
      <p:sp>
        <p:nvSpPr>
          <p:cNvPr id="8266" name="AutoShape 641">
            <a:extLst>
              <a:ext uri="{FF2B5EF4-FFF2-40B4-BE49-F238E27FC236}">
                <a16:creationId xmlns:a16="http://schemas.microsoft.com/office/drawing/2014/main" id="{C5958195-D475-429D-9B06-43BE30046014}"/>
              </a:ext>
            </a:extLst>
          </p:cNvPr>
          <p:cNvSpPr>
            <a:spLocks noChangeArrowheads="1"/>
          </p:cNvSpPr>
          <p:nvPr/>
        </p:nvSpPr>
        <p:spPr bwMode="auto">
          <a:xfrm>
            <a:off x="5170488" y="2557463"/>
            <a:ext cx="650875" cy="3998912"/>
          </a:xfrm>
          <a:prstGeom prst="upArrow">
            <a:avLst>
              <a:gd name="adj1" fmla="val 42250"/>
              <a:gd name="adj2" fmla="val 52422"/>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solidFill>
                <a:srgbClr val="000000"/>
              </a:solidFill>
              <a:latin typeface="Arial" panose="020B0604020202020204" pitchFamily="34" charset="0"/>
              <a:ea typeface="ＭＳ Ｐゴシック" panose="020B0600070205080204" pitchFamily="50" charset="-128"/>
            </a:endParaRPr>
          </a:p>
        </p:txBody>
      </p:sp>
      <p:sp>
        <p:nvSpPr>
          <p:cNvPr id="8267" name="AutoShape 641">
            <a:extLst>
              <a:ext uri="{FF2B5EF4-FFF2-40B4-BE49-F238E27FC236}">
                <a16:creationId xmlns:a16="http://schemas.microsoft.com/office/drawing/2014/main" id="{856DA2A4-C193-40C5-9DD4-745FCBC8994B}"/>
              </a:ext>
            </a:extLst>
          </p:cNvPr>
          <p:cNvSpPr>
            <a:spLocks noChangeArrowheads="1"/>
          </p:cNvSpPr>
          <p:nvPr/>
        </p:nvSpPr>
        <p:spPr bwMode="auto">
          <a:xfrm>
            <a:off x="6426200" y="2557463"/>
            <a:ext cx="650875" cy="3998912"/>
          </a:xfrm>
          <a:prstGeom prst="upArrow">
            <a:avLst>
              <a:gd name="adj1" fmla="val 42250"/>
              <a:gd name="adj2" fmla="val 52394"/>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solidFill>
                <a:srgbClr val="000000"/>
              </a:solidFill>
              <a:latin typeface="Arial" panose="020B0604020202020204" pitchFamily="34" charset="0"/>
              <a:ea typeface="ＭＳ Ｐゴシック" panose="020B0600070205080204" pitchFamily="50" charset="-128"/>
            </a:endParaRPr>
          </a:p>
        </p:txBody>
      </p:sp>
      <p:sp>
        <p:nvSpPr>
          <p:cNvPr id="8268" name="AutoShape 641">
            <a:extLst>
              <a:ext uri="{FF2B5EF4-FFF2-40B4-BE49-F238E27FC236}">
                <a16:creationId xmlns:a16="http://schemas.microsoft.com/office/drawing/2014/main" id="{644FD1D1-86EA-487E-8E97-0A2336923E3B}"/>
              </a:ext>
            </a:extLst>
          </p:cNvPr>
          <p:cNvSpPr>
            <a:spLocks noChangeArrowheads="1"/>
          </p:cNvSpPr>
          <p:nvPr/>
        </p:nvSpPr>
        <p:spPr bwMode="auto">
          <a:xfrm>
            <a:off x="7743825" y="2557463"/>
            <a:ext cx="650875" cy="3998912"/>
          </a:xfrm>
          <a:prstGeom prst="upArrow">
            <a:avLst>
              <a:gd name="adj1" fmla="val 42250"/>
              <a:gd name="adj2" fmla="val 52422"/>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solidFill>
                <a:srgbClr val="000000"/>
              </a:solidFill>
              <a:latin typeface="Arial" panose="020B0604020202020204" pitchFamily="34" charset="0"/>
              <a:ea typeface="ＭＳ Ｐゴシック" panose="020B0600070205080204" pitchFamily="50" charset="-128"/>
            </a:endParaRPr>
          </a:p>
        </p:txBody>
      </p:sp>
      <p:sp>
        <p:nvSpPr>
          <p:cNvPr id="8269" name="AutoShape 641">
            <a:extLst>
              <a:ext uri="{FF2B5EF4-FFF2-40B4-BE49-F238E27FC236}">
                <a16:creationId xmlns:a16="http://schemas.microsoft.com/office/drawing/2014/main" id="{991DE852-37D9-4650-A60F-BD1D57630531}"/>
              </a:ext>
            </a:extLst>
          </p:cNvPr>
          <p:cNvSpPr>
            <a:spLocks noChangeArrowheads="1"/>
          </p:cNvSpPr>
          <p:nvPr/>
        </p:nvSpPr>
        <p:spPr bwMode="auto">
          <a:xfrm>
            <a:off x="4097338" y="2557463"/>
            <a:ext cx="650875" cy="3998912"/>
          </a:xfrm>
          <a:prstGeom prst="upArrow">
            <a:avLst>
              <a:gd name="adj1" fmla="val 42250"/>
              <a:gd name="adj2" fmla="val 52422"/>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solidFill>
                <a:srgbClr val="000000"/>
              </a:solidFill>
              <a:latin typeface="Arial" panose="020B0604020202020204" pitchFamily="34" charset="0"/>
              <a:ea typeface="ＭＳ Ｐゴシック" panose="020B0600070205080204" pitchFamily="50" charset="-128"/>
            </a:endParaRPr>
          </a:p>
        </p:txBody>
      </p:sp>
      <p:sp>
        <p:nvSpPr>
          <p:cNvPr id="8270" name="Line 99">
            <a:extLst>
              <a:ext uri="{FF2B5EF4-FFF2-40B4-BE49-F238E27FC236}">
                <a16:creationId xmlns:a16="http://schemas.microsoft.com/office/drawing/2014/main" id="{7C214DAF-57D0-46A0-ABC0-9A64FF83E24B}"/>
              </a:ext>
            </a:extLst>
          </p:cNvPr>
          <p:cNvSpPr>
            <a:spLocks noChangeShapeType="1"/>
          </p:cNvSpPr>
          <p:nvPr/>
        </p:nvSpPr>
        <p:spPr bwMode="auto">
          <a:xfrm>
            <a:off x="3830638" y="2565400"/>
            <a:ext cx="4859337" cy="0"/>
          </a:xfrm>
          <a:prstGeom prst="line">
            <a:avLst/>
          </a:prstGeom>
          <a:noFill/>
          <a:ln w="6350" algn="ctr">
            <a:solidFill>
              <a:schemeClr val="tx1"/>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71" name="Line 99">
            <a:extLst>
              <a:ext uri="{FF2B5EF4-FFF2-40B4-BE49-F238E27FC236}">
                <a16:creationId xmlns:a16="http://schemas.microsoft.com/office/drawing/2014/main" id="{55410276-ED42-4B33-8CD6-6E323160F19C}"/>
              </a:ext>
            </a:extLst>
          </p:cNvPr>
          <p:cNvSpPr>
            <a:spLocks noChangeShapeType="1"/>
          </p:cNvSpPr>
          <p:nvPr/>
        </p:nvSpPr>
        <p:spPr bwMode="auto">
          <a:xfrm>
            <a:off x="3832225" y="3278188"/>
            <a:ext cx="4859338" cy="0"/>
          </a:xfrm>
          <a:prstGeom prst="line">
            <a:avLst/>
          </a:prstGeom>
          <a:noFill/>
          <a:ln w="6350" algn="ctr">
            <a:solidFill>
              <a:schemeClr val="tx1"/>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72" name="Line 99">
            <a:extLst>
              <a:ext uri="{FF2B5EF4-FFF2-40B4-BE49-F238E27FC236}">
                <a16:creationId xmlns:a16="http://schemas.microsoft.com/office/drawing/2014/main" id="{FA31491A-C084-4F14-8533-FDD5B4DA5547}"/>
              </a:ext>
            </a:extLst>
          </p:cNvPr>
          <p:cNvSpPr>
            <a:spLocks noChangeShapeType="1"/>
          </p:cNvSpPr>
          <p:nvPr/>
        </p:nvSpPr>
        <p:spPr bwMode="auto">
          <a:xfrm>
            <a:off x="3833813" y="4110038"/>
            <a:ext cx="4859337" cy="0"/>
          </a:xfrm>
          <a:prstGeom prst="line">
            <a:avLst/>
          </a:prstGeom>
          <a:noFill/>
          <a:ln w="6350" algn="ctr">
            <a:solidFill>
              <a:schemeClr val="tx1"/>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73" name="Line 99">
            <a:extLst>
              <a:ext uri="{FF2B5EF4-FFF2-40B4-BE49-F238E27FC236}">
                <a16:creationId xmlns:a16="http://schemas.microsoft.com/office/drawing/2014/main" id="{15F66813-179D-438F-84A8-BE7018F2437C}"/>
              </a:ext>
            </a:extLst>
          </p:cNvPr>
          <p:cNvSpPr>
            <a:spLocks noChangeShapeType="1"/>
          </p:cNvSpPr>
          <p:nvPr/>
        </p:nvSpPr>
        <p:spPr bwMode="auto">
          <a:xfrm>
            <a:off x="3833813" y="4876800"/>
            <a:ext cx="4859337" cy="0"/>
          </a:xfrm>
          <a:prstGeom prst="line">
            <a:avLst/>
          </a:prstGeom>
          <a:noFill/>
          <a:ln w="6350" algn="ctr">
            <a:solidFill>
              <a:schemeClr val="tx1"/>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74" name="Line 99">
            <a:extLst>
              <a:ext uri="{FF2B5EF4-FFF2-40B4-BE49-F238E27FC236}">
                <a16:creationId xmlns:a16="http://schemas.microsoft.com/office/drawing/2014/main" id="{CDFF4D8D-C4C6-4CE3-A966-AE83F067FD60}"/>
              </a:ext>
            </a:extLst>
          </p:cNvPr>
          <p:cNvSpPr>
            <a:spLocks noChangeShapeType="1"/>
          </p:cNvSpPr>
          <p:nvPr/>
        </p:nvSpPr>
        <p:spPr bwMode="auto">
          <a:xfrm>
            <a:off x="3832225" y="5732463"/>
            <a:ext cx="4859338" cy="0"/>
          </a:xfrm>
          <a:prstGeom prst="line">
            <a:avLst/>
          </a:prstGeom>
          <a:noFill/>
          <a:ln w="6350" algn="ctr">
            <a:solidFill>
              <a:schemeClr val="tx1"/>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75" name="Rectangle 6">
            <a:extLst>
              <a:ext uri="{FF2B5EF4-FFF2-40B4-BE49-F238E27FC236}">
                <a16:creationId xmlns:a16="http://schemas.microsoft.com/office/drawing/2014/main" id="{75855A19-533A-45E2-BBA6-556FD914E5E9}"/>
              </a:ext>
            </a:extLst>
          </p:cNvPr>
          <p:cNvSpPr>
            <a:spLocks noGrp="1" noChangeArrowheads="1"/>
          </p:cNvSpPr>
          <p:nvPr>
            <p:ph type="sldNum" sz="quarter" idx="12"/>
          </p:nvPr>
        </p:nvSpPr>
        <p:spPr>
          <a:xfrm>
            <a:off x="7885113" y="6581775"/>
            <a:ext cx="1258887"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spcBef>
                <a:spcPct val="0"/>
              </a:spcBef>
              <a:buFontTx/>
              <a:buNone/>
            </a:pPr>
            <a:fld id="{8C273C35-19B2-4075-A5B2-8C2770FCC45B}" type="slidenum">
              <a:rPr lang="en-US" altLang="ja-JP" sz="1200" smtClean="0"/>
              <a:pPr>
                <a:spcBef>
                  <a:spcPct val="0"/>
                </a:spcBef>
                <a:buFontTx/>
                <a:buNone/>
              </a:pPr>
              <a:t>4</a:t>
            </a:fld>
            <a:endParaRPr lang="en-US" altLang="ja-JP" sz="1200"/>
          </a:p>
        </p:txBody>
      </p:sp>
      <p:sp>
        <p:nvSpPr>
          <p:cNvPr id="48" name="正方形/長方形 47">
            <a:extLst>
              <a:ext uri="{FF2B5EF4-FFF2-40B4-BE49-F238E27FC236}">
                <a16:creationId xmlns:a16="http://schemas.microsoft.com/office/drawing/2014/main" id="{05D84330-7D87-4235-9875-429DD3A34075}"/>
              </a:ext>
            </a:extLst>
          </p:cNvPr>
          <p:cNvSpPr/>
          <p:nvPr/>
        </p:nvSpPr>
        <p:spPr>
          <a:xfrm>
            <a:off x="8121650" y="28575"/>
            <a:ext cx="939800" cy="177800"/>
          </a:xfrm>
          <a:prstGeom prst="rect">
            <a:avLst/>
          </a:prstGeom>
          <a:solidFill>
            <a:schemeClr val="bg1"/>
          </a:solid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000" dirty="0">
                <a:solidFill>
                  <a:schemeClr val="tx1"/>
                </a:solidFill>
              </a:rPr>
              <a:t>公開資料</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94788AC4-7E88-415B-953E-56798F10D69B}"/>
              </a:ext>
            </a:extLst>
          </p:cNvPr>
          <p:cNvSpPr>
            <a:spLocks noGrp="1" noChangeArrowheads="1"/>
          </p:cNvSpPr>
          <p:nvPr>
            <p:ph type="title" idx="4294967295"/>
          </p:nvPr>
        </p:nvSpPr>
        <p:spPr>
          <a:xfrm>
            <a:off x="323850" y="292100"/>
            <a:ext cx="8496300" cy="604838"/>
          </a:xfrm>
        </p:spPr>
        <p:txBody>
          <a:bodyPr/>
          <a:lstStyle/>
          <a:p>
            <a:pPr eaLnBrk="1" hangingPunct="1"/>
            <a:r>
              <a:rPr lang="ja-JP" altLang="en-US" sz="2400" b="1" u="sng">
                <a:latin typeface="ＭＳ Ｐゴシック" panose="020B0600070205080204" pitchFamily="50" charset="-128"/>
                <a:ea typeface="ＭＳ Ｐゴシック" panose="020B0600070205080204" pitchFamily="50" charset="-128"/>
              </a:rPr>
              <a:t>参考：持続可能な開発目標（</a:t>
            </a:r>
            <a:r>
              <a:rPr lang="en-US" altLang="ja-JP" sz="2400" b="1" u="sng">
                <a:latin typeface="ＭＳ Ｐゴシック" panose="020B0600070205080204" pitchFamily="50" charset="-128"/>
                <a:ea typeface="ＭＳ Ｐゴシック" panose="020B0600070205080204" pitchFamily="50" charset="-128"/>
              </a:rPr>
              <a:t>SDG</a:t>
            </a:r>
            <a:r>
              <a:rPr lang="ja-JP" altLang="en-US" sz="2400" b="1" u="sng">
                <a:latin typeface="ＭＳ Ｐゴシック" panose="020B0600070205080204" pitchFamily="50" charset="-128"/>
                <a:ea typeface="ＭＳ Ｐゴシック" panose="020B0600070205080204" pitchFamily="50" charset="-128"/>
              </a:rPr>
              <a:t>ｓ）について</a:t>
            </a:r>
          </a:p>
        </p:txBody>
      </p:sp>
      <p:sp>
        <p:nvSpPr>
          <p:cNvPr id="9219" name="Rectangle 3">
            <a:extLst>
              <a:ext uri="{FF2B5EF4-FFF2-40B4-BE49-F238E27FC236}">
                <a16:creationId xmlns:a16="http://schemas.microsoft.com/office/drawing/2014/main" id="{06BA7475-F189-4873-9FE0-A16A6CE881CA}"/>
              </a:ext>
            </a:extLst>
          </p:cNvPr>
          <p:cNvSpPr>
            <a:spLocks noGrp="1" noChangeArrowheads="1"/>
          </p:cNvSpPr>
          <p:nvPr>
            <p:ph type="body" idx="4294967295"/>
          </p:nvPr>
        </p:nvSpPr>
        <p:spPr>
          <a:xfrm>
            <a:off x="250825" y="981075"/>
            <a:ext cx="8656638" cy="1368425"/>
          </a:xfrm>
          <a:ln>
            <a:solidFill>
              <a:schemeClr val="tx1"/>
            </a:solidFill>
            <a:miter lim="800000"/>
            <a:headEnd/>
            <a:tailEnd/>
          </a:ln>
        </p:spPr>
        <p:txBody>
          <a:bodyPr/>
          <a:lstStyle/>
          <a:p>
            <a:pPr eaLnBrk="1" hangingPunct="1">
              <a:lnSpc>
                <a:spcPct val="90000"/>
              </a:lnSpc>
              <a:buFontTx/>
              <a:buNone/>
            </a:pPr>
            <a:r>
              <a:rPr lang="ja-JP" altLang="en-US" sz="1200">
                <a:latin typeface="ＭＳ Ｐゴシック" panose="020B0600070205080204" pitchFamily="50" charset="-128"/>
                <a:ea typeface="ＭＳ Ｐゴシック" panose="020B0600070205080204" pitchFamily="50" charset="-128"/>
              </a:rPr>
              <a:t>・国連では平成</a:t>
            </a:r>
            <a:r>
              <a:rPr lang="en-US" altLang="ja-JP" sz="1200">
                <a:latin typeface="ＭＳ Ｐゴシック" panose="020B0600070205080204" pitchFamily="50" charset="-128"/>
                <a:ea typeface="ＭＳ Ｐゴシック" panose="020B0600070205080204" pitchFamily="50" charset="-128"/>
              </a:rPr>
              <a:t>27</a:t>
            </a:r>
            <a:r>
              <a:rPr lang="ja-JP" altLang="en-US" sz="1200">
                <a:latin typeface="ＭＳ Ｐゴシック" panose="020B0600070205080204" pitchFamily="50" charset="-128"/>
                <a:ea typeface="ＭＳ Ｐゴシック" panose="020B0600070205080204" pitchFamily="50" charset="-128"/>
              </a:rPr>
              <a:t>年</a:t>
            </a:r>
            <a:r>
              <a:rPr lang="en-US" altLang="ja-JP" sz="1200">
                <a:latin typeface="ＭＳ Ｐゴシック" panose="020B0600070205080204" pitchFamily="50" charset="-128"/>
                <a:ea typeface="ＭＳ Ｐゴシック" panose="020B0600070205080204" pitchFamily="50" charset="-128"/>
              </a:rPr>
              <a:t>9</a:t>
            </a:r>
            <a:r>
              <a:rPr lang="ja-JP" altLang="en-US" sz="1200">
                <a:latin typeface="ＭＳ Ｐゴシック" panose="020B0600070205080204" pitchFamily="50" charset="-128"/>
                <a:ea typeface="ＭＳ Ｐゴシック" panose="020B0600070205080204" pitchFamily="50" charset="-128"/>
              </a:rPr>
              <a:t>月に開催された「国連持続可能な開発サミット」において、人間、地球および繁栄のためのより包括的で新たな世界共通の行動目標として「持続可能な開発目標（</a:t>
            </a:r>
            <a:r>
              <a:rPr lang="en-US" altLang="ja-JP" sz="1200">
                <a:latin typeface="ＭＳ Ｐゴシック" panose="020B0600070205080204" pitchFamily="50" charset="-128"/>
                <a:ea typeface="ＭＳ Ｐゴシック" panose="020B0600070205080204" pitchFamily="50" charset="-128"/>
              </a:rPr>
              <a:t>SDGs</a:t>
            </a:r>
            <a:r>
              <a:rPr lang="ja-JP" altLang="en-US" sz="1200">
                <a:latin typeface="ＭＳ Ｐゴシック" panose="020B0600070205080204" pitchFamily="50" charset="-128"/>
                <a:ea typeface="ＭＳ Ｐゴシック" panose="020B0600070205080204" pitchFamily="50" charset="-128"/>
              </a:rPr>
              <a:t>）」を中核とする成果文書「</a:t>
            </a:r>
            <a:r>
              <a:rPr lang="en-US" altLang="ja-JP" sz="1200">
                <a:latin typeface="ＭＳ Ｐゴシック" panose="020B0600070205080204" pitchFamily="50" charset="-128"/>
                <a:ea typeface="ＭＳ Ｐゴシック" panose="020B0600070205080204" pitchFamily="50" charset="-128"/>
              </a:rPr>
              <a:t>Transforming our world: the 2030 Agenda for Sustainable Development</a:t>
            </a:r>
            <a:r>
              <a:rPr lang="ja-JP" altLang="en-US" sz="1200">
                <a:latin typeface="ＭＳ Ｐゴシック" panose="020B0600070205080204" pitchFamily="50" charset="-128"/>
                <a:ea typeface="ＭＳ Ｐゴシック" panose="020B0600070205080204" pitchFamily="50" charset="-128"/>
              </a:rPr>
              <a:t>」が採択されました。</a:t>
            </a:r>
          </a:p>
          <a:p>
            <a:pPr eaLnBrk="1" hangingPunct="1">
              <a:lnSpc>
                <a:spcPct val="90000"/>
              </a:lnSpc>
              <a:buFontTx/>
              <a:buNone/>
            </a:pPr>
            <a:r>
              <a:rPr lang="ja-JP" altLang="en-US" sz="1200">
                <a:latin typeface="ＭＳ Ｐゴシック" panose="020B0600070205080204" pitchFamily="50" charset="-128"/>
                <a:ea typeface="ＭＳ Ｐゴシック" panose="020B0600070205080204" pitchFamily="50" charset="-128"/>
              </a:rPr>
              <a:t>　　「持続可能な開発目標（</a:t>
            </a:r>
            <a:r>
              <a:rPr lang="en-US" altLang="ja-JP" sz="1200">
                <a:latin typeface="ＭＳ Ｐゴシック" panose="020B0600070205080204" pitchFamily="50" charset="-128"/>
                <a:ea typeface="ＭＳ Ｐゴシック" panose="020B0600070205080204" pitchFamily="50" charset="-128"/>
              </a:rPr>
              <a:t>SDGs</a:t>
            </a:r>
            <a:r>
              <a:rPr lang="ja-JP" altLang="en-US" sz="1200">
                <a:latin typeface="ＭＳ Ｐゴシック" panose="020B0600070205080204" pitchFamily="50" charset="-128"/>
                <a:ea typeface="ＭＳ Ｐゴシック" panose="020B0600070205080204" pitchFamily="50" charset="-128"/>
              </a:rPr>
              <a:t>）」（平成</a:t>
            </a:r>
            <a:r>
              <a:rPr lang="en-US" altLang="ja-JP" sz="1200">
                <a:latin typeface="ＭＳ Ｐゴシック" panose="020B0600070205080204" pitchFamily="50" charset="-128"/>
                <a:ea typeface="ＭＳ Ｐゴシック" panose="020B0600070205080204" pitchFamily="50" charset="-128"/>
              </a:rPr>
              <a:t>27 </a:t>
            </a:r>
            <a:r>
              <a:rPr lang="ja-JP" altLang="en-US" sz="1200">
                <a:latin typeface="ＭＳ Ｐゴシック" panose="020B0600070205080204" pitchFamily="50" charset="-128"/>
                <a:ea typeface="ＭＳ Ｐゴシック" panose="020B0600070205080204" pitchFamily="50" charset="-128"/>
              </a:rPr>
              <a:t>年</a:t>
            </a:r>
            <a:r>
              <a:rPr lang="en-US" altLang="ja-JP" sz="1200">
                <a:latin typeface="ＭＳ Ｐゴシック" panose="020B0600070205080204" pitchFamily="50" charset="-128"/>
                <a:ea typeface="ＭＳ Ｐゴシック" panose="020B0600070205080204" pitchFamily="50" charset="-128"/>
              </a:rPr>
              <a:t>9 </a:t>
            </a:r>
            <a:r>
              <a:rPr lang="ja-JP" altLang="en-US" sz="1200">
                <a:latin typeface="ＭＳ Ｐゴシック" panose="020B0600070205080204" pitchFamily="50" charset="-128"/>
                <a:ea typeface="ＭＳ Ｐゴシック" panose="020B0600070205080204" pitchFamily="50" charset="-128"/>
              </a:rPr>
              <a:t>月、国連持続可能な開発サミット）</a:t>
            </a:r>
          </a:p>
          <a:p>
            <a:pPr eaLnBrk="1" hangingPunct="1">
              <a:lnSpc>
                <a:spcPct val="90000"/>
              </a:lnSpc>
              <a:buFontTx/>
              <a:buNone/>
            </a:pPr>
            <a:r>
              <a:rPr lang="ja-JP" altLang="en-US" sz="1200">
                <a:latin typeface="ＭＳ Ｐゴシック" panose="020B0600070205080204" pitchFamily="50" charset="-128"/>
                <a:ea typeface="ＭＳ Ｐゴシック" panose="020B0600070205080204" pitchFamily="50" charset="-128"/>
              </a:rPr>
              <a:t>　　　</a:t>
            </a:r>
            <a:r>
              <a:rPr lang="en-US" altLang="ja-JP" sz="1200">
                <a:latin typeface="ＭＳ Ｐゴシック" panose="020B0600070205080204" pitchFamily="50" charset="-128"/>
                <a:ea typeface="ＭＳ Ｐゴシック" panose="020B0600070205080204" pitchFamily="50" charset="-128"/>
              </a:rPr>
              <a:t>http://www.unic.or.jp/activities/economic_social_development/sustainable_development/2030agenda/</a:t>
            </a:r>
          </a:p>
          <a:p>
            <a:pPr eaLnBrk="1" hangingPunct="1">
              <a:lnSpc>
                <a:spcPct val="90000"/>
              </a:lnSpc>
              <a:buFontTx/>
              <a:buNone/>
            </a:pPr>
            <a:r>
              <a:rPr lang="ja-JP" altLang="en-US" sz="1200">
                <a:latin typeface="ＭＳ Ｐゴシック" panose="020B0600070205080204" pitchFamily="50" charset="-128"/>
                <a:ea typeface="ＭＳ Ｐゴシック" panose="020B0600070205080204" pitchFamily="50" charset="-128"/>
              </a:rPr>
              <a:t>　　　</a:t>
            </a:r>
            <a:r>
              <a:rPr lang="en-US" altLang="ja-JP" sz="1200">
                <a:latin typeface="ＭＳ Ｐゴシック" panose="020B0600070205080204" pitchFamily="50" charset="-128"/>
                <a:ea typeface="ＭＳ Ｐゴシック" panose="020B0600070205080204" pitchFamily="50" charset="-128"/>
              </a:rPr>
              <a:t>http://www.mofa.go.jp/mofaj/gaiko/oda/files/000101402.pdf</a:t>
            </a:r>
          </a:p>
          <a:p>
            <a:pPr eaLnBrk="1" hangingPunct="1">
              <a:lnSpc>
                <a:spcPct val="90000"/>
              </a:lnSpc>
              <a:buFontTx/>
              <a:buNone/>
            </a:pPr>
            <a:r>
              <a:rPr lang="ja-JP" altLang="en-US" sz="1200">
                <a:latin typeface="ＭＳ Ｐゴシック" panose="020B0600070205080204" pitchFamily="50" charset="-128"/>
                <a:ea typeface="ＭＳ Ｐゴシック" panose="020B0600070205080204" pitchFamily="50" charset="-128"/>
              </a:rPr>
              <a:t>・「成果目標シート」に、主に関連している</a:t>
            </a:r>
            <a:r>
              <a:rPr lang="en-US" altLang="ja-JP" sz="1200">
                <a:latin typeface="ＭＳ Ｐゴシック" panose="020B0600070205080204" pitchFamily="50" charset="-128"/>
                <a:ea typeface="ＭＳ Ｐゴシック" panose="020B0600070205080204" pitchFamily="50" charset="-128"/>
              </a:rPr>
              <a:t>SDGs</a:t>
            </a:r>
            <a:r>
              <a:rPr lang="ja-JP" altLang="en-US" sz="1200">
                <a:latin typeface="ＭＳ Ｐゴシック" panose="020B0600070205080204" pitchFamily="50" charset="-128"/>
                <a:ea typeface="ＭＳ Ｐゴシック" panose="020B0600070205080204" pitchFamily="50" charset="-128"/>
              </a:rPr>
              <a:t>目標（１件）と、関連する</a:t>
            </a:r>
            <a:r>
              <a:rPr lang="en-US" altLang="ja-JP" sz="1200">
                <a:latin typeface="ＭＳ Ｐゴシック" panose="020B0600070205080204" pitchFamily="50" charset="-128"/>
                <a:ea typeface="ＭＳ Ｐゴシック" panose="020B0600070205080204" pitchFamily="50" charset="-128"/>
              </a:rPr>
              <a:t>SDGs</a:t>
            </a:r>
            <a:r>
              <a:rPr lang="ja-JP" altLang="en-US" sz="1200">
                <a:latin typeface="ＭＳ Ｐゴシック" panose="020B0600070205080204" pitchFamily="50" charset="-128"/>
                <a:ea typeface="ＭＳ Ｐゴシック" panose="020B0600070205080204" pitchFamily="50" charset="-128"/>
              </a:rPr>
              <a:t>目標（最大２件）を記載下さい。</a:t>
            </a:r>
          </a:p>
          <a:p>
            <a:pPr eaLnBrk="1" hangingPunct="1">
              <a:lnSpc>
                <a:spcPct val="90000"/>
              </a:lnSpc>
              <a:buFontTx/>
              <a:buNone/>
            </a:pPr>
            <a:endParaRPr lang="en-US" altLang="ja-JP" sz="1200">
              <a:latin typeface="ＭＳ Ｐゴシック" panose="020B0600070205080204" pitchFamily="50" charset="-128"/>
              <a:ea typeface="ＭＳ Ｐゴシック" panose="020B0600070205080204" pitchFamily="50" charset="-128"/>
            </a:endParaRPr>
          </a:p>
        </p:txBody>
      </p:sp>
      <p:pic>
        <p:nvPicPr>
          <p:cNvPr id="9220" name="Picture 10" descr="satreps_ci_fix_01">
            <a:extLst>
              <a:ext uri="{FF2B5EF4-FFF2-40B4-BE49-F238E27FC236}">
                <a16:creationId xmlns:a16="http://schemas.microsoft.com/office/drawing/2014/main" id="{D475F394-3E4F-46C4-B323-8E4DC944D3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381750"/>
            <a:ext cx="900113" cy="280988"/>
          </a:xfrm>
          <a:prstGeom prst="rect">
            <a:avLst/>
          </a:prstGeom>
          <a:solidFill>
            <a:schemeClr val="accent1">
              <a:alpha val="21176"/>
            </a:schemeClr>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5" name="Rectangle 3">
            <a:extLst>
              <a:ext uri="{FF2B5EF4-FFF2-40B4-BE49-F238E27FC236}">
                <a16:creationId xmlns:a16="http://schemas.microsoft.com/office/drawing/2014/main" id="{01B640CF-EC1D-4FD7-814A-E37DABD69594}"/>
              </a:ext>
            </a:extLst>
          </p:cNvPr>
          <p:cNvSpPr txBox="1">
            <a:spLocks noChangeArrowheads="1"/>
          </p:cNvSpPr>
          <p:nvPr/>
        </p:nvSpPr>
        <p:spPr bwMode="auto">
          <a:xfrm>
            <a:off x="250825" y="2420938"/>
            <a:ext cx="8656638" cy="3960812"/>
          </a:xfrm>
          <a:prstGeom prst="rect">
            <a:avLst/>
          </a:prstGeom>
          <a:noFill/>
          <a:ln>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ＪＳＰ明朝" pitchFamily="18" charset="-128"/>
                <a:ea typeface="ＪＳＰ明朝" pitchFamily="18" charset="-128"/>
                <a:cs typeface="+mn-cs"/>
              </a:defRPr>
            </a:lvl1pPr>
            <a:lvl2pPr marL="742950" indent="-285750" algn="l" rtl="0" eaLnBrk="0" fontAlgn="base" hangingPunct="0">
              <a:spcBef>
                <a:spcPct val="20000"/>
              </a:spcBef>
              <a:spcAft>
                <a:spcPct val="0"/>
              </a:spcAft>
              <a:buChar char="–"/>
              <a:defRPr kumimoji="1" sz="2800">
                <a:solidFill>
                  <a:schemeClr val="tx1"/>
                </a:solidFill>
                <a:latin typeface="ＪＳＰ明朝" pitchFamily="18" charset="-128"/>
                <a:ea typeface="ＪＳＰ明朝" pitchFamily="18" charset="-128"/>
              </a:defRPr>
            </a:lvl2pPr>
            <a:lvl3pPr marL="1143000" indent="-228600" algn="l" rtl="0" eaLnBrk="0" fontAlgn="base" hangingPunct="0">
              <a:spcBef>
                <a:spcPct val="20000"/>
              </a:spcBef>
              <a:spcAft>
                <a:spcPct val="0"/>
              </a:spcAft>
              <a:buChar char="•"/>
              <a:defRPr kumimoji="1" sz="2400">
                <a:solidFill>
                  <a:schemeClr val="tx1"/>
                </a:solidFill>
                <a:latin typeface="ＪＳＰ明朝" pitchFamily="18" charset="-128"/>
                <a:ea typeface="ＪＳＰ明朝" pitchFamily="18" charset="-128"/>
              </a:defRPr>
            </a:lvl3pPr>
            <a:lvl4pPr marL="1600200" indent="-228600" algn="l" rtl="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4pPr>
            <a:lvl5pPr marL="2057400" indent="-228600" algn="l" rtl="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1. </a:t>
            </a:r>
            <a:r>
              <a:rPr lang="ja-JP" altLang="en-US" sz="1200" kern="0" dirty="0">
                <a:latin typeface="ＭＳ Ｐゴシック" panose="020B0600070205080204" pitchFamily="50" charset="-128"/>
                <a:ea typeface="ＭＳ Ｐゴシック" panose="020B0600070205080204" pitchFamily="50" charset="-128"/>
              </a:rPr>
              <a:t>あらゆる場所のあらゆる形態の貧困を終わらせる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2. </a:t>
            </a:r>
            <a:r>
              <a:rPr lang="ja-JP" altLang="en-US" sz="1200" kern="0" dirty="0">
                <a:latin typeface="ＭＳ Ｐゴシック" panose="020B0600070205080204" pitchFamily="50" charset="-128"/>
                <a:ea typeface="ＭＳ Ｐゴシック" panose="020B0600070205080204" pitchFamily="50" charset="-128"/>
              </a:rPr>
              <a:t>飢餓を終わらせ、食料安全保障及び栄養改善を実現し、持続可能な農業を促進する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3. </a:t>
            </a:r>
            <a:r>
              <a:rPr lang="ja-JP" altLang="en-US" sz="1200" kern="0" dirty="0">
                <a:latin typeface="ＭＳ Ｐゴシック" panose="020B0600070205080204" pitchFamily="50" charset="-128"/>
                <a:ea typeface="ＭＳ Ｐゴシック" panose="020B0600070205080204" pitchFamily="50" charset="-128"/>
              </a:rPr>
              <a:t>あらゆる年齢のすべての人々の健康的な生活を確保し、福祉を促進する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4 . </a:t>
            </a:r>
            <a:r>
              <a:rPr lang="ja-JP" altLang="en-US" sz="1200" kern="0" dirty="0">
                <a:latin typeface="ＭＳ Ｐゴシック" panose="020B0600070205080204" pitchFamily="50" charset="-128"/>
                <a:ea typeface="ＭＳ Ｐゴシック" panose="020B0600070205080204" pitchFamily="50" charset="-128"/>
              </a:rPr>
              <a:t>すべての人に包摂的かつ公正な質の高い教育を確保し、生涯学習の機会を促進する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5. </a:t>
            </a:r>
            <a:r>
              <a:rPr lang="ja-JP" altLang="en-US" sz="1200" kern="0" dirty="0">
                <a:latin typeface="ＭＳ Ｐゴシック" panose="020B0600070205080204" pitchFamily="50" charset="-128"/>
                <a:ea typeface="ＭＳ Ｐゴシック" panose="020B0600070205080204" pitchFamily="50" charset="-128"/>
              </a:rPr>
              <a:t>ジェンダー平等を達成し、すべての女性及び女児の能力強化を行う</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6. </a:t>
            </a:r>
            <a:r>
              <a:rPr lang="ja-JP" altLang="en-US" sz="1200" kern="0" dirty="0">
                <a:latin typeface="ＭＳ Ｐゴシック" panose="020B0600070205080204" pitchFamily="50" charset="-128"/>
                <a:ea typeface="ＭＳ Ｐゴシック" panose="020B0600070205080204" pitchFamily="50" charset="-128"/>
              </a:rPr>
              <a:t>すべての人々の水と衛生の利用可能性と持続可能な管理を確保する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7. </a:t>
            </a:r>
            <a:r>
              <a:rPr lang="ja-JP" altLang="en-US" sz="1200" kern="0" dirty="0">
                <a:latin typeface="ＭＳ Ｐゴシック" panose="020B0600070205080204" pitchFamily="50" charset="-128"/>
                <a:ea typeface="ＭＳ Ｐゴシック" panose="020B0600070205080204" pitchFamily="50" charset="-128"/>
              </a:rPr>
              <a:t>すべての人々の、安価かつ信頼できる持続可能な近代的エネルギーへのアクセスを確保する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8 . </a:t>
            </a:r>
            <a:r>
              <a:rPr lang="ja-JP" altLang="en-US" sz="1200" kern="0" dirty="0">
                <a:latin typeface="ＭＳ Ｐゴシック" panose="020B0600070205080204" pitchFamily="50" charset="-128"/>
                <a:ea typeface="ＭＳ Ｐゴシック" panose="020B0600070205080204" pitchFamily="50" charset="-128"/>
              </a:rPr>
              <a:t>包摂的かつ持続可能な経済成長及びすべての人々の完全かつ生産的な雇用と働きがいのある人間らしい雇用 </a:t>
            </a:r>
            <a:r>
              <a:rPr lang="en-US" altLang="ja-JP" sz="1200" kern="0" dirty="0">
                <a:latin typeface="ＭＳ Ｐゴシック" panose="020B0600070205080204" pitchFamily="50" charset="-128"/>
                <a:ea typeface="ＭＳ Ｐゴシック" panose="020B0600070205080204" pitchFamily="50" charset="-128"/>
              </a:rPr>
              <a:t>(</a:t>
            </a:r>
            <a:r>
              <a:rPr lang="ja-JP" altLang="en-US" sz="1200" kern="0" dirty="0">
                <a:latin typeface="ＭＳ Ｐゴシック" panose="020B0600070205080204" pitchFamily="50" charset="-128"/>
                <a:ea typeface="ＭＳ Ｐゴシック" panose="020B0600070205080204" pitchFamily="50" charset="-128"/>
              </a:rPr>
              <a:t>ディーセン　　　　　　　　　　　　　　　　　　　　ト・ワーク</a:t>
            </a:r>
            <a:r>
              <a:rPr lang="en-US" altLang="ja-JP" sz="1200" kern="0" dirty="0">
                <a:latin typeface="ＭＳ Ｐゴシック" panose="020B0600070205080204" pitchFamily="50" charset="-128"/>
                <a:ea typeface="ＭＳ Ｐゴシック" panose="020B0600070205080204" pitchFamily="50" charset="-128"/>
              </a:rPr>
              <a:t>)</a:t>
            </a:r>
            <a:r>
              <a:rPr lang="ja-JP" altLang="en-US" sz="1200" kern="0" dirty="0">
                <a:latin typeface="ＭＳ Ｐゴシック" panose="020B0600070205080204" pitchFamily="50" charset="-128"/>
                <a:ea typeface="ＭＳ Ｐゴシック" panose="020B0600070205080204" pitchFamily="50" charset="-128"/>
              </a:rPr>
              <a:t>を促進する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9. </a:t>
            </a:r>
            <a:r>
              <a:rPr lang="ja-JP" altLang="en-US" sz="1200" kern="0" dirty="0">
                <a:latin typeface="ＭＳ Ｐゴシック" panose="020B0600070205080204" pitchFamily="50" charset="-128"/>
                <a:ea typeface="ＭＳ Ｐゴシック" panose="020B0600070205080204" pitchFamily="50" charset="-128"/>
              </a:rPr>
              <a:t>強靱（レジリエント）なインフラ構築、包摂的かつ持続可能な産業化の促進及びイノベーションの推進を図る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10. </a:t>
            </a:r>
            <a:r>
              <a:rPr lang="ja-JP" altLang="en-US" sz="1200" kern="0" dirty="0">
                <a:latin typeface="ＭＳ Ｐゴシック" panose="020B0600070205080204" pitchFamily="50" charset="-128"/>
                <a:ea typeface="ＭＳ Ｐゴシック" panose="020B0600070205080204" pitchFamily="50" charset="-128"/>
              </a:rPr>
              <a:t>各国内及び各国間の不平等を是正する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11. </a:t>
            </a:r>
            <a:r>
              <a:rPr lang="ja-JP" altLang="en-US" sz="1200" kern="0" dirty="0">
                <a:latin typeface="ＭＳ Ｐゴシック" panose="020B0600070205080204" pitchFamily="50" charset="-128"/>
                <a:ea typeface="ＭＳ Ｐゴシック" panose="020B0600070205080204" pitchFamily="50" charset="-128"/>
              </a:rPr>
              <a:t>包摂的で安全かつ強靱</a:t>
            </a:r>
            <a:r>
              <a:rPr lang="en-US" altLang="ja-JP" sz="1200" kern="0" dirty="0">
                <a:latin typeface="ＭＳ Ｐゴシック" panose="020B0600070205080204" pitchFamily="50" charset="-128"/>
                <a:ea typeface="ＭＳ Ｐゴシック" panose="020B0600070205080204" pitchFamily="50" charset="-128"/>
              </a:rPr>
              <a:t>(</a:t>
            </a:r>
            <a:r>
              <a:rPr lang="ja-JP" altLang="en-US" sz="1200" kern="0" dirty="0">
                <a:latin typeface="ＭＳ Ｐゴシック" panose="020B0600070205080204" pitchFamily="50" charset="-128"/>
                <a:ea typeface="ＭＳ Ｐゴシック" panose="020B0600070205080204" pitchFamily="50" charset="-128"/>
              </a:rPr>
              <a:t>レジリエント）で持続可能な都市及び人間居住を実現する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12. </a:t>
            </a:r>
            <a:r>
              <a:rPr lang="ja-JP" altLang="en-US" sz="1200" kern="0" dirty="0">
                <a:latin typeface="ＭＳ Ｐゴシック" panose="020B0600070205080204" pitchFamily="50" charset="-128"/>
                <a:ea typeface="ＭＳ Ｐゴシック" panose="020B0600070205080204" pitchFamily="50" charset="-128"/>
              </a:rPr>
              <a:t>持続可能な生産消費形態を確保する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13. </a:t>
            </a:r>
            <a:r>
              <a:rPr lang="ja-JP" altLang="en-US" sz="1200" kern="0" dirty="0">
                <a:latin typeface="ＭＳ Ｐゴシック" panose="020B0600070205080204" pitchFamily="50" charset="-128"/>
                <a:ea typeface="ＭＳ Ｐゴシック" panose="020B0600070205080204" pitchFamily="50" charset="-128"/>
              </a:rPr>
              <a:t>気候変動及びその影響を軽減するための緊急対策を講じる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14. </a:t>
            </a:r>
            <a:r>
              <a:rPr lang="ja-JP" altLang="en-US" sz="1200" kern="0" dirty="0">
                <a:latin typeface="ＭＳ Ｐゴシック" panose="020B0600070205080204" pitchFamily="50" charset="-128"/>
                <a:ea typeface="ＭＳ Ｐゴシック" panose="020B0600070205080204" pitchFamily="50" charset="-128"/>
              </a:rPr>
              <a:t>持続可能な開発のために海洋・海洋資源を保全し、持続可能な形で利用する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15. </a:t>
            </a:r>
            <a:r>
              <a:rPr lang="ja-JP" altLang="en-US" sz="1200" kern="0" dirty="0">
                <a:latin typeface="ＭＳ Ｐゴシック" panose="020B0600070205080204" pitchFamily="50" charset="-128"/>
                <a:ea typeface="ＭＳ Ｐゴシック" panose="020B0600070205080204" pitchFamily="50" charset="-128"/>
              </a:rPr>
              <a:t>陸域生態系の保護、回復、持続可能な利用の推進、持続可能な森林の経営、砂漠化への対処、ならびに土地の劣化の阻止・回復及び生物多様性の損失を阻止する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16. </a:t>
            </a:r>
            <a:r>
              <a:rPr lang="ja-JP" altLang="en-US" sz="1200" kern="0" dirty="0">
                <a:latin typeface="ＭＳ Ｐゴシック" panose="020B0600070205080204" pitchFamily="50" charset="-128"/>
                <a:ea typeface="ＭＳ Ｐゴシック" panose="020B0600070205080204" pitchFamily="50" charset="-128"/>
              </a:rPr>
              <a:t>持続可能な開発のための平和で包摂的な社会を促進し、すべての人々に司法へのアクセスを提供し、あらゆるレベルにおいて効果的で説明責任のある包摂的な制度を構築する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17. </a:t>
            </a:r>
            <a:r>
              <a:rPr lang="ja-JP" altLang="en-US" sz="1200" kern="0" dirty="0">
                <a:latin typeface="ＭＳ Ｐゴシック" panose="020B0600070205080204" pitchFamily="50" charset="-128"/>
                <a:ea typeface="ＭＳ Ｐゴシック" panose="020B0600070205080204" pitchFamily="50" charset="-128"/>
              </a:rPr>
              <a:t>持続可能な開発のための実施手段を強化し、グローバル・パートナーシップを活性化する </a:t>
            </a:r>
            <a:endParaRPr lang="en-US" altLang="ja-JP" sz="1200" kern="0" dirty="0">
              <a:latin typeface="ＭＳ Ｐゴシック" panose="020B0600070205080204" pitchFamily="50" charset="-128"/>
              <a:ea typeface="ＭＳ Ｐゴシック" panose="020B0600070205080204" pitchFamily="50" charset="-128"/>
            </a:endParaRPr>
          </a:p>
          <a:p>
            <a:pPr eaLnBrk="1" hangingPunct="1">
              <a:lnSpc>
                <a:spcPct val="90000"/>
              </a:lnSpc>
              <a:buFontTx/>
              <a:buNone/>
              <a:defRPr/>
            </a:pPr>
            <a:endParaRPr lang="ja-JP" altLang="en-US" sz="2000" kern="0" dirty="0">
              <a:latin typeface="ＭＳ Ｐゴシック" panose="020B0600070205080204" pitchFamily="50" charset="-128"/>
              <a:ea typeface="ＭＳ Ｐゴシック" panose="020B0600070205080204"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Line 98">
            <a:extLst>
              <a:ext uri="{FF2B5EF4-FFF2-40B4-BE49-F238E27FC236}">
                <a16:creationId xmlns:a16="http://schemas.microsoft.com/office/drawing/2014/main" id="{DE7E8237-1567-4892-B5EC-EB8770C12B04}"/>
              </a:ext>
            </a:extLst>
          </p:cNvPr>
          <p:cNvSpPr>
            <a:spLocks noChangeShapeType="1"/>
          </p:cNvSpPr>
          <p:nvPr/>
        </p:nvSpPr>
        <p:spPr bwMode="auto">
          <a:xfrm>
            <a:off x="8693150" y="2533650"/>
            <a:ext cx="0" cy="403225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43" name="Line 100">
            <a:extLst>
              <a:ext uri="{FF2B5EF4-FFF2-40B4-BE49-F238E27FC236}">
                <a16:creationId xmlns:a16="http://schemas.microsoft.com/office/drawing/2014/main" id="{E34D37AD-3A41-41E2-95F6-497A5D6D5736}"/>
              </a:ext>
            </a:extLst>
          </p:cNvPr>
          <p:cNvSpPr>
            <a:spLocks noChangeShapeType="1"/>
          </p:cNvSpPr>
          <p:nvPr/>
        </p:nvSpPr>
        <p:spPr bwMode="auto">
          <a:xfrm>
            <a:off x="3832225" y="6567488"/>
            <a:ext cx="4860925" cy="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44" name="Text Box 333">
            <a:extLst>
              <a:ext uri="{FF2B5EF4-FFF2-40B4-BE49-F238E27FC236}">
                <a16:creationId xmlns:a16="http://schemas.microsoft.com/office/drawing/2014/main" id="{AF905D3C-9DCD-4A96-8955-A276713B9A56}"/>
              </a:ext>
            </a:extLst>
          </p:cNvPr>
          <p:cNvSpPr txBox="1">
            <a:spLocks noChangeArrowheads="1"/>
          </p:cNvSpPr>
          <p:nvPr/>
        </p:nvSpPr>
        <p:spPr bwMode="auto">
          <a:xfrm>
            <a:off x="8713788" y="6378575"/>
            <a:ext cx="538162"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0%</a:t>
            </a:r>
          </a:p>
        </p:txBody>
      </p:sp>
      <p:sp>
        <p:nvSpPr>
          <p:cNvPr id="10245" name="Text Box 332">
            <a:extLst>
              <a:ext uri="{FF2B5EF4-FFF2-40B4-BE49-F238E27FC236}">
                <a16:creationId xmlns:a16="http://schemas.microsoft.com/office/drawing/2014/main" id="{0E497095-2038-49FC-BE4C-2E135A5C4B4E}"/>
              </a:ext>
            </a:extLst>
          </p:cNvPr>
          <p:cNvSpPr txBox="1">
            <a:spLocks noChangeArrowheads="1"/>
          </p:cNvSpPr>
          <p:nvPr/>
        </p:nvSpPr>
        <p:spPr bwMode="auto">
          <a:xfrm>
            <a:off x="8675688" y="5602288"/>
            <a:ext cx="533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20%</a:t>
            </a:r>
          </a:p>
        </p:txBody>
      </p:sp>
      <p:sp>
        <p:nvSpPr>
          <p:cNvPr id="10246" name="Text Box 334">
            <a:extLst>
              <a:ext uri="{FF2B5EF4-FFF2-40B4-BE49-F238E27FC236}">
                <a16:creationId xmlns:a16="http://schemas.microsoft.com/office/drawing/2014/main" id="{9F3B2C4E-5BE3-4CCA-9F9B-D465BCD4C42A}"/>
              </a:ext>
            </a:extLst>
          </p:cNvPr>
          <p:cNvSpPr txBox="1">
            <a:spLocks noChangeArrowheads="1"/>
          </p:cNvSpPr>
          <p:nvPr/>
        </p:nvSpPr>
        <p:spPr bwMode="auto">
          <a:xfrm>
            <a:off x="8675688" y="4738688"/>
            <a:ext cx="533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40%</a:t>
            </a:r>
          </a:p>
        </p:txBody>
      </p:sp>
      <p:sp>
        <p:nvSpPr>
          <p:cNvPr id="10247" name="Text Box 335">
            <a:extLst>
              <a:ext uri="{FF2B5EF4-FFF2-40B4-BE49-F238E27FC236}">
                <a16:creationId xmlns:a16="http://schemas.microsoft.com/office/drawing/2014/main" id="{DD671A18-53AE-4369-B842-C8E4AD5F54D7}"/>
              </a:ext>
            </a:extLst>
          </p:cNvPr>
          <p:cNvSpPr txBox="1">
            <a:spLocks noChangeArrowheads="1"/>
          </p:cNvSpPr>
          <p:nvPr/>
        </p:nvSpPr>
        <p:spPr bwMode="auto">
          <a:xfrm>
            <a:off x="8675688" y="39338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60%</a:t>
            </a:r>
          </a:p>
        </p:txBody>
      </p:sp>
      <p:sp>
        <p:nvSpPr>
          <p:cNvPr id="10248" name="Text Box 336">
            <a:extLst>
              <a:ext uri="{FF2B5EF4-FFF2-40B4-BE49-F238E27FC236}">
                <a16:creationId xmlns:a16="http://schemas.microsoft.com/office/drawing/2014/main" id="{144A9030-4758-480D-92B3-EE6601BA3A4A}"/>
              </a:ext>
            </a:extLst>
          </p:cNvPr>
          <p:cNvSpPr txBox="1">
            <a:spLocks noChangeArrowheads="1"/>
          </p:cNvSpPr>
          <p:nvPr/>
        </p:nvSpPr>
        <p:spPr bwMode="auto">
          <a:xfrm>
            <a:off x="8675688" y="3141663"/>
            <a:ext cx="533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80%</a:t>
            </a:r>
          </a:p>
        </p:txBody>
      </p:sp>
      <p:sp>
        <p:nvSpPr>
          <p:cNvPr id="10249" name="Text Box 337">
            <a:extLst>
              <a:ext uri="{FF2B5EF4-FFF2-40B4-BE49-F238E27FC236}">
                <a16:creationId xmlns:a16="http://schemas.microsoft.com/office/drawing/2014/main" id="{9E8F467C-4256-423D-8DAF-165A9627B2C4}"/>
              </a:ext>
            </a:extLst>
          </p:cNvPr>
          <p:cNvSpPr txBox="1">
            <a:spLocks noChangeArrowheads="1"/>
          </p:cNvSpPr>
          <p:nvPr/>
        </p:nvSpPr>
        <p:spPr bwMode="auto">
          <a:xfrm>
            <a:off x="8629650" y="2420938"/>
            <a:ext cx="6858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100%</a:t>
            </a:r>
          </a:p>
        </p:txBody>
      </p:sp>
      <p:sp>
        <p:nvSpPr>
          <p:cNvPr id="10250" name="Rectangle 17">
            <a:extLst>
              <a:ext uri="{FF2B5EF4-FFF2-40B4-BE49-F238E27FC236}">
                <a16:creationId xmlns:a16="http://schemas.microsoft.com/office/drawing/2014/main" id="{E7A770DE-C3A1-4033-8F24-5ACF8583748E}"/>
              </a:ext>
            </a:extLst>
          </p:cNvPr>
          <p:cNvSpPr>
            <a:spLocks noChangeArrowheads="1"/>
          </p:cNvSpPr>
          <p:nvPr/>
        </p:nvSpPr>
        <p:spPr bwMode="auto">
          <a:xfrm>
            <a:off x="6372225" y="6567488"/>
            <a:ext cx="838200" cy="2286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solidFill>
                <a:srgbClr val="000000"/>
              </a:solidFill>
              <a:latin typeface="Arial" panose="020B0604020202020204" pitchFamily="34" charset="0"/>
              <a:ea typeface="ＭＳ Ｐゴシック" panose="020B0600070205080204" pitchFamily="50" charset="-128"/>
            </a:endParaRPr>
          </a:p>
        </p:txBody>
      </p:sp>
      <p:sp>
        <p:nvSpPr>
          <p:cNvPr id="10251" name="Rectangle 18">
            <a:extLst>
              <a:ext uri="{FF2B5EF4-FFF2-40B4-BE49-F238E27FC236}">
                <a16:creationId xmlns:a16="http://schemas.microsoft.com/office/drawing/2014/main" id="{23F6EE03-DE6B-42A6-823C-E10888F921E0}"/>
              </a:ext>
            </a:extLst>
          </p:cNvPr>
          <p:cNvSpPr>
            <a:spLocks noChangeArrowheads="1"/>
          </p:cNvSpPr>
          <p:nvPr/>
        </p:nvSpPr>
        <p:spPr bwMode="auto">
          <a:xfrm>
            <a:off x="4941888" y="6567488"/>
            <a:ext cx="1143000" cy="2286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solidFill>
                <a:srgbClr val="000000"/>
              </a:solidFill>
              <a:latin typeface="Arial" panose="020B0604020202020204" pitchFamily="34" charset="0"/>
              <a:ea typeface="ＭＳ Ｐゴシック" panose="020B0600070205080204" pitchFamily="50" charset="-128"/>
            </a:endParaRPr>
          </a:p>
        </p:txBody>
      </p:sp>
      <p:sp>
        <p:nvSpPr>
          <p:cNvPr id="10252" name="Rectangle 19">
            <a:extLst>
              <a:ext uri="{FF2B5EF4-FFF2-40B4-BE49-F238E27FC236}">
                <a16:creationId xmlns:a16="http://schemas.microsoft.com/office/drawing/2014/main" id="{9C1EABBA-60AB-4706-A3C6-C6236CF05F6F}"/>
              </a:ext>
            </a:extLst>
          </p:cNvPr>
          <p:cNvSpPr>
            <a:spLocks noChangeArrowheads="1"/>
          </p:cNvSpPr>
          <p:nvPr/>
        </p:nvSpPr>
        <p:spPr bwMode="auto">
          <a:xfrm>
            <a:off x="4052888" y="6567488"/>
            <a:ext cx="638175" cy="2286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solidFill>
                <a:srgbClr val="000000"/>
              </a:solidFill>
              <a:latin typeface="Arial" panose="020B0604020202020204" pitchFamily="34" charset="0"/>
              <a:ea typeface="ＭＳ Ｐゴシック" panose="020B0600070205080204" pitchFamily="50" charset="-128"/>
            </a:endParaRPr>
          </a:p>
        </p:txBody>
      </p:sp>
      <p:sp>
        <p:nvSpPr>
          <p:cNvPr id="10253" name="AutoShape 11">
            <a:extLst>
              <a:ext uri="{FF2B5EF4-FFF2-40B4-BE49-F238E27FC236}">
                <a16:creationId xmlns:a16="http://schemas.microsoft.com/office/drawing/2014/main" id="{ED5F3934-FD26-49E9-B30E-9EAD75BAA58B}"/>
              </a:ext>
            </a:extLst>
          </p:cNvPr>
          <p:cNvSpPr>
            <a:spLocks noChangeArrowheads="1"/>
          </p:cNvSpPr>
          <p:nvPr/>
        </p:nvSpPr>
        <p:spPr bwMode="auto">
          <a:xfrm>
            <a:off x="4248150" y="2066925"/>
            <a:ext cx="4343400" cy="447675"/>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100">
              <a:solidFill>
                <a:srgbClr val="FF0000"/>
              </a:solidFill>
              <a:latin typeface="Arial" panose="020B0604020202020204" pitchFamily="34" charset="0"/>
              <a:ea typeface="ＭＳ Ｐゴシック" panose="020B0600070205080204" pitchFamily="50" charset="-128"/>
            </a:endParaRPr>
          </a:p>
        </p:txBody>
      </p:sp>
      <p:sp>
        <p:nvSpPr>
          <p:cNvPr id="10254" name="AutoShape 12">
            <a:extLst>
              <a:ext uri="{FF2B5EF4-FFF2-40B4-BE49-F238E27FC236}">
                <a16:creationId xmlns:a16="http://schemas.microsoft.com/office/drawing/2014/main" id="{99D87E17-A720-47BB-BF82-DDEED38D7813}"/>
              </a:ext>
            </a:extLst>
          </p:cNvPr>
          <p:cNvSpPr>
            <a:spLocks noChangeArrowheads="1"/>
          </p:cNvSpPr>
          <p:nvPr/>
        </p:nvSpPr>
        <p:spPr bwMode="auto">
          <a:xfrm>
            <a:off x="6178550" y="2755900"/>
            <a:ext cx="1250950" cy="1806575"/>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ja-JP" sz="900">
              <a:solidFill>
                <a:srgbClr val="FF0000"/>
              </a:solidFill>
              <a:latin typeface="Arial" panose="020B0604020202020204" pitchFamily="34" charset="0"/>
              <a:ea typeface="ＭＳ Ｐゴシック" panose="020B0600070205080204" pitchFamily="50" charset="-128"/>
            </a:endParaRPr>
          </a:p>
        </p:txBody>
      </p:sp>
      <p:sp>
        <p:nvSpPr>
          <p:cNvPr id="10255" name="Rectangle 20">
            <a:extLst>
              <a:ext uri="{FF2B5EF4-FFF2-40B4-BE49-F238E27FC236}">
                <a16:creationId xmlns:a16="http://schemas.microsoft.com/office/drawing/2014/main" id="{95953937-9D78-425C-9735-D9CD30718307}"/>
              </a:ext>
            </a:extLst>
          </p:cNvPr>
          <p:cNvSpPr>
            <a:spLocks noChangeArrowheads="1"/>
          </p:cNvSpPr>
          <p:nvPr/>
        </p:nvSpPr>
        <p:spPr bwMode="auto">
          <a:xfrm>
            <a:off x="7588250" y="6565900"/>
            <a:ext cx="1012825" cy="2286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solidFill>
                <a:srgbClr val="000000"/>
              </a:solidFill>
              <a:latin typeface="Arial" panose="020B0604020202020204" pitchFamily="34" charset="0"/>
              <a:ea typeface="ＭＳ Ｐゴシック" panose="020B0600070205080204" pitchFamily="50" charset="-128"/>
            </a:endParaRPr>
          </a:p>
        </p:txBody>
      </p:sp>
      <p:sp>
        <p:nvSpPr>
          <p:cNvPr id="10256" name="AutoShape 21">
            <a:extLst>
              <a:ext uri="{FF2B5EF4-FFF2-40B4-BE49-F238E27FC236}">
                <a16:creationId xmlns:a16="http://schemas.microsoft.com/office/drawing/2014/main" id="{8C934604-102B-4D76-BABB-F212DBFF1B4F}"/>
              </a:ext>
            </a:extLst>
          </p:cNvPr>
          <p:cNvSpPr>
            <a:spLocks noChangeArrowheads="1"/>
          </p:cNvSpPr>
          <p:nvPr/>
        </p:nvSpPr>
        <p:spPr bwMode="auto">
          <a:xfrm>
            <a:off x="4246563" y="531813"/>
            <a:ext cx="4468812" cy="477837"/>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en-US" altLang="ja-JP" sz="1000">
              <a:solidFill>
                <a:srgbClr val="FF0000"/>
              </a:solidFill>
              <a:latin typeface="Arial" panose="020B0604020202020204" pitchFamily="34" charset="0"/>
              <a:ea typeface="ＭＳ Ｐゴシック" panose="020B0600070205080204" pitchFamily="50" charset="-128"/>
            </a:endParaRPr>
          </a:p>
        </p:txBody>
      </p:sp>
      <p:graphicFrame>
        <p:nvGraphicFramePr>
          <p:cNvPr id="39" name="Group 88">
            <a:extLst>
              <a:ext uri="{FF2B5EF4-FFF2-40B4-BE49-F238E27FC236}">
                <a16:creationId xmlns:a16="http://schemas.microsoft.com/office/drawing/2014/main" id="{E810376B-0290-4DED-B235-8E80554AF2CA}"/>
              </a:ext>
            </a:extLst>
          </p:cNvPr>
          <p:cNvGraphicFramePr>
            <a:graphicFrameLocks noGrp="1"/>
          </p:cNvGraphicFramePr>
          <p:nvPr>
            <p:extLst>
              <p:ext uri="{D42A27DB-BD31-4B8C-83A1-F6EECF244321}">
                <p14:modId xmlns:p14="http://schemas.microsoft.com/office/powerpoint/2010/main" val="4140907364"/>
              </p:ext>
            </p:extLst>
          </p:nvPr>
        </p:nvGraphicFramePr>
        <p:xfrm>
          <a:off x="152400" y="609600"/>
          <a:ext cx="3698875" cy="1930400"/>
        </p:xfrm>
        <a:graphic>
          <a:graphicData uri="http://schemas.openxmlformats.org/drawingml/2006/table">
            <a:tbl>
              <a:tblPr/>
              <a:tblGrid>
                <a:gridCol w="982663">
                  <a:extLst>
                    <a:ext uri="{9D8B030D-6E8A-4147-A177-3AD203B41FA5}">
                      <a16:colId xmlns:a16="http://schemas.microsoft.com/office/drawing/2014/main" val="20000"/>
                    </a:ext>
                  </a:extLst>
                </a:gridCol>
                <a:gridCol w="2716212">
                  <a:extLst>
                    <a:ext uri="{9D8B030D-6E8A-4147-A177-3AD203B41FA5}">
                      <a16:colId xmlns:a16="http://schemas.microsoft.com/office/drawing/2014/main" val="20001"/>
                    </a:ext>
                  </a:extLst>
                </a:gridCol>
              </a:tblGrid>
              <a:tr h="24082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研究課題名 </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83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chemeClr val="tx1"/>
                          </a:solidFill>
                          <a:effectLst/>
                          <a:latin typeface="ＭＳ Ｐゴシック" charset="-128"/>
                          <a:ea typeface="ＭＳ Ｐゴシック" charset="-128"/>
                        </a:rPr>
                        <a:t>研究代表者名</a:t>
                      </a:r>
                      <a:br>
                        <a:rPr kumimoji="1" lang="ja-JP" altLang="en-US" sz="900" b="0" i="0" u="none" strike="noStrike" cap="none" normalizeH="0" baseline="0">
                          <a:ln>
                            <a:noFill/>
                          </a:ln>
                          <a:solidFill>
                            <a:schemeClr val="tx1"/>
                          </a:solidFill>
                          <a:effectLst/>
                          <a:latin typeface="ＭＳ Ｐゴシック" charset="-128"/>
                          <a:ea typeface="ＭＳ Ｐゴシック" charset="-128"/>
                        </a:rPr>
                      </a:br>
                      <a:r>
                        <a:rPr kumimoji="1" lang="ja-JP" altLang="en-US" sz="900" b="0" i="0" u="none" strike="noStrike" cap="none" normalizeH="0" baseline="0">
                          <a:ln>
                            <a:noFill/>
                          </a:ln>
                          <a:solidFill>
                            <a:schemeClr val="tx1"/>
                          </a:solidFill>
                          <a:effectLst/>
                          <a:latin typeface="ＭＳ Ｐゴシック" charset="-128"/>
                          <a:ea typeface="ＭＳ Ｐゴシック" charset="-128"/>
                        </a:rPr>
                        <a:t>（所属機関） </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864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研究期間 </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R7</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採択（令和</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7</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年</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6</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月</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1</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日～令和●年</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3</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月</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31</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日） </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67646">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相手国名／主要相手国研究機関 </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58589973"/>
                  </a:ext>
                </a:extLst>
              </a:tr>
              <a:tr h="42745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関連する</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SDGs</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 </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8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0277" name="Rectangle 48">
            <a:extLst>
              <a:ext uri="{FF2B5EF4-FFF2-40B4-BE49-F238E27FC236}">
                <a16:creationId xmlns:a16="http://schemas.microsoft.com/office/drawing/2014/main" id="{7A0B5181-F356-45F0-A097-31506682AF77}"/>
              </a:ext>
            </a:extLst>
          </p:cNvPr>
          <p:cNvSpPr>
            <a:spLocks noChangeArrowheads="1"/>
          </p:cNvSpPr>
          <p:nvPr/>
        </p:nvSpPr>
        <p:spPr bwMode="auto">
          <a:xfrm>
            <a:off x="4114800" y="1793875"/>
            <a:ext cx="4648200" cy="228600"/>
          </a:xfrm>
          <a:prstGeom prst="rect">
            <a:avLst/>
          </a:prstGeom>
          <a:solidFill>
            <a:srgbClr val="FF9900"/>
          </a:solidFill>
          <a:ln w="9525">
            <a:solidFill>
              <a:srgbClr val="FF9900"/>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600" b="1">
                <a:solidFill>
                  <a:srgbClr val="FFFFFF"/>
                </a:solidFill>
                <a:latin typeface="Arial" panose="020B0604020202020204" pitchFamily="34" charset="0"/>
                <a:ea typeface="ＭＳ Ｐゴシック" panose="020B0600070205080204" pitchFamily="50" charset="-128"/>
              </a:rPr>
              <a:t>プロジェクト目標</a:t>
            </a:r>
            <a:endParaRPr lang="en-US" altLang="ja-JP" sz="1600" b="1">
              <a:solidFill>
                <a:srgbClr val="FFFFFF"/>
              </a:solidFill>
              <a:latin typeface="Arial" panose="020B0604020202020204" pitchFamily="34" charset="0"/>
              <a:ea typeface="ＭＳ Ｐゴシック" panose="020B0600070205080204" pitchFamily="50" charset="-128"/>
            </a:endParaRPr>
          </a:p>
        </p:txBody>
      </p:sp>
      <p:sp>
        <p:nvSpPr>
          <p:cNvPr id="10278" name="Rectangle 49">
            <a:extLst>
              <a:ext uri="{FF2B5EF4-FFF2-40B4-BE49-F238E27FC236}">
                <a16:creationId xmlns:a16="http://schemas.microsoft.com/office/drawing/2014/main" id="{D12DA97D-82D6-4F86-B2F8-607E4CF91048}"/>
              </a:ext>
            </a:extLst>
          </p:cNvPr>
          <p:cNvSpPr>
            <a:spLocks noChangeArrowheads="1"/>
          </p:cNvSpPr>
          <p:nvPr/>
        </p:nvSpPr>
        <p:spPr bwMode="auto">
          <a:xfrm>
            <a:off x="4171950" y="230188"/>
            <a:ext cx="4572000" cy="228600"/>
          </a:xfrm>
          <a:prstGeom prst="rect">
            <a:avLst/>
          </a:prstGeom>
          <a:solidFill>
            <a:srgbClr val="FF6600"/>
          </a:solidFill>
          <a:ln w="9525">
            <a:solidFill>
              <a:srgbClr val="FF6600"/>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600" b="1">
                <a:solidFill>
                  <a:srgbClr val="FFFFFF"/>
                </a:solidFill>
                <a:latin typeface="Arial" panose="020B0604020202020204" pitchFamily="34" charset="0"/>
                <a:ea typeface="ＭＳ Ｐゴシック" panose="020B0600070205080204" pitchFamily="50" charset="-128"/>
              </a:rPr>
              <a:t>上位目標</a:t>
            </a:r>
            <a:endParaRPr lang="en-US" altLang="ja-JP" sz="1600" b="1">
              <a:solidFill>
                <a:srgbClr val="FFFFFF"/>
              </a:solidFill>
              <a:latin typeface="Arial" panose="020B0604020202020204" pitchFamily="34" charset="0"/>
              <a:ea typeface="ＭＳ Ｐゴシック" panose="020B0600070205080204" pitchFamily="50" charset="-128"/>
            </a:endParaRPr>
          </a:p>
        </p:txBody>
      </p:sp>
      <p:graphicFrame>
        <p:nvGraphicFramePr>
          <p:cNvPr id="42" name="Group 107">
            <a:extLst>
              <a:ext uri="{FF2B5EF4-FFF2-40B4-BE49-F238E27FC236}">
                <a16:creationId xmlns:a16="http://schemas.microsoft.com/office/drawing/2014/main" id="{FFC3756C-8189-4483-8A26-AAAB70210534}"/>
              </a:ext>
            </a:extLst>
          </p:cNvPr>
          <p:cNvGraphicFramePr>
            <a:graphicFrameLocks noGrp="1"/>
          </p:cNvGraphicFramePr>
          <p:nvPr/>
        </p:nvGraphicFramePr>
        <p:xfrm>
          <a:off x="107950" y="2921000"/>
          <a:ext cx="3657600" cy="3676649"/>
        </p:xfrm>
        <a:graphic>
          <a:graphicData uri="http://schemas.openxmlformats.org/drawingml/2006/table">
            <a:tbl>
              <a:tblPr/>
              <a:tblGrid>
                <a:gridCol w="877888">
                  <a:extLst>
                    <a:ext uri="{9D8B030D-6E8A-4147-A177-3AD203B41FA5}">
                      <a16:colId xmlns:a16="http://schemas.microsoft.com/office/drawing/2014/main" val="20000"/>
                    </a:ext>
                  </a:extLst>
                </a:gridCol>
                <a:gridCol w="2779712">
                  <a:extLst>
                    <a:ext uri="{9D8B030D-6E8A-4147-A177-3AD203B41FA5}">
                      <a16:colId xmlns:a16="http://schemas.microsoft.com/office/drawing/2014/main" val="20001"/>
                    </a:ext>
                  </a:extLst>
                </a:gridCol>
              </a:tblGrid>
              <a:tr h="50302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rgbClr val="000000"/>
                          </a:solidFill>
                          <a:effectLst/>
                          <a:latin typeface="ＭＳ Ｐゴシック" charset="-128"/>
                          <a:ea typeface="ＭＳ Ｐゴシック" charset="-128"/>
                        </a:rPr>
                        <a:t>日本政府、社会、産業への貢献</a:t>
                      </a: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3046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rgbClr val="000000"/>
                          </a:solidFill>
                          <a:effectLst/>
                          <a:latin typeface="ＭＳ Ｐゴシック" charset="-128"/>
                          <a:ea typeface="ＭＳ Ｐゴシック" charset="-128"/>
                        </a:rPr>
                        <a:t>科学技術の発展</a:t>
                      </a: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5971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rgbClr val="000000"/>
                          </a:solidFill>
                          <a:effectLst/>
                          <a:latin typeface="ＭＳ Ｐゴシック" charset="-128"/>
                          <a:ea typeface="ＭＳ Ｐゴシック" charset="-128"/>
                        </a:rPr>
                        <a:t>知財の獲得、国際標準化の推進、遺伝資源へのアクセス等</a:t>
                      </a: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30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rgbClr val="000000"/>
                          </a:solidFill>
                          <a:effectLst/>
                          <a:latin typeface="ＭＳ Ｐゴシック" charset="-128"/>
                          <a:ea typeface="ＭＳ Ｐゴシック" charset="-128"/>
                        </a:rPr>
                        <a:t>世界で活躍できる日本人人材の育成</a:t>
                      </a: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30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rgbClr val="000000"/>
                          </a:solidFill>
                          <a:effectLst/>
                          <a:latin typeface="ＭＳ Ｐゴシック" charset="-128"/>
                          <a:ea typeface="ＭＳ Ｐゴシック" charset="-128"/>
                        </a:rPr>
                        <a:t>技術及び人的ネットワークの構築</a:t>
                      </a:r>
                      <a:endParaRPr kumimoji="1" lang="ja-JP" altLang="en-US" sz="900" b="0" i="0" u="none" strike="noStrike" cap="none" normalizeH="0" baseline="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7740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rgbClr val="000000"/>
                          </a:solidFill>
                          <a:effectLst/>
                          <a:latin typeface="ＭＳ Ｐゴシック" charset="-128"/>
                          <a:ea typeface="ＭＳ Ｐゴシック" charset="-128"/>
                        </a:rPr>
                        <a:t>成果物（提言書、論文、プログラム、マニュアル、データなど）</a:t>
                      </a: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0302" name="Rectangle 82">
            <a:extLst>
              <a:ext uri="{FF2B5EF4-FFF2-40B4-BE49-F238E27FC236}">
                <a16:creationId xmlns:a16="http://schemas.microsoft.com/office/drawing/2014/main" id="{036241F3-2FAB-41E4-AB50-30A18FC7061F}"/>
              </a:ext>
            </a:extLst>
          </p:cNvPr>
          <p:cNvSpPr>
            <a:spLocks noChangeArrowheads="1"/>
          </p:cNvSpPr>
          <p:nvPr/>
        </p:nvSpPr>
        <p:spPr bwMode="auto">
          <a:xfrm>
            <a:off x="107950" y="2633663"/>
            <a:ext cx="3671888" cy="304800"/>
          </a:xfrm>
          <a:prstGeom prst="rect">
            <a:avLst/>
          </a:prstGeom>
          <a:solidFill>
            <a:srgbClr val="99CC00"/>
          </a:solidFill>
          <a:ln w="9525">
            <a:solidFill>
              <a:srgbClr val="99CC00"/>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800" b="1">
                <a:solidFill>
                  <a:srgbClr val="FFFFFF"/>
                </a:solidFill>
                <a:latin typeface="Arial" panose="020B0604020202020204" pitchFamily="34" charset="0"/>
                <a:ea typeface="ＭＳ Ｐゴシック" panose="020B0600070205080204" pitchFamily="50" charset="-128"/>
              </a:rPr>
              <a:t>成果の波及効果</a:t>
            </a:r>
          </a:p>
        </p:txBody>
      </p:sp>
      <p:sp>
        <p:nvSpPr>
          <p:cNvPr id="10303" name="AutoShape 78">
            <a:extLst>
              <a:ext uri="{FF2B5EF4-FFF2-40B4-BE49-F238E27FC236}">
                <a16:creationId xmlns:a16="http://schemas.microsoft.com/office/drawing/2014/main" id="{E5620626-ECB9-4C2B-8C63-F138ADB18125}"/>
              </a:ext>
            </a:extLst>
          </p:cNvPr>
          <p:cNvSpPr>
            <a:spLocks noChangeArrowheads="1"/>
          </p:cNvSpPr>
          <p:nvPr/>
        </p:nvSpPr>
        <p:spPr bwMode="auto">
          <a:xfrm>
            <a:off x="4410075" y="1047750"/>
            <a:ext cx="4191000" cy="701675"/>
          </a:xfrm>
          <a:prstGeom prst="upArrowCallout">
            <a:avLst>
              <a:gd name="adj1" fmla="val 157174"/>
              <a:gd name="adj2" fmla="val 157119"/>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en-US" altLang="ja-JP" sz="1000">
              <a:solidFill>
                <a:srgbClr val="FF0000"/>
              </a:solidFill>
              <a:latin typeface="Arial" panose="020B0604020202020204" pitchFamily="34" charset="0"/>
              <a:ea typeface="ＭＳ Ｐゴシック" panose="020B0600070205080204" pitchFamily="50" charset="-128"/>
            </a:endParaRPr>
          </a:p>
        </p:txBody>
      </p:sp>
      <p:sp>
        <p:nvSpPr>
          <p:cNvPr id="10304" name="AutoShape 9">
            <a:extLst>
              <a:ext uri="{FF2B5EF4-FFF2-40B4-BE49-F238E27FC236}">
                <a16:creationId xmlns:a16="http://schemas.microsoft.com/office/drawing/2014/main" id="{5AB41B82-453D-4568-82CF-CE8565B2C990}"/>
              </a:ext>
            </a:extLst>
          </p:cNvPr>
          <p:cNvSpPr>
            <a:spLocks noChangeArrowheads="1"/>
          </p:cNvSpPr>
          <p:nvPr/>
        </p:nvSpPr>
        <p:spPr bwMode="auto">
          <a:xfrm>
            <a:off x="4962525" y="2828925"/>
            <a:ext cx="1133475" cy="36195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000">
              <a:solidFill>
                <a:srgbClr val="FF0000"/>
              </a:solidFill>
              <a:latin typeface="Arial" panose="020B0604020202020204" pitchFamily="34" charset="0"/>
              <a:ea typeface="ＭＳ Ｐゴシック" panose="020B0600070205080204" pitchFamily="50" charset="-128"/>
            </a:endParaRPr>
          </a:p>
        </p:txBody>
      </p:sp>
      <p:sp>
        <p:nvSpPr>
          <p:cNvPr id="10305" name="AutoShape 50">
            <a:extLst>
              <a:ext uri="{FF2B5EF4-FFF2-40B4-BE49-F238E27FC236}">
                <a16:creationId xmlns:a16="http://schemas.microsoft.com/office/drawing/2014/main" id="{5CC8DE01-0CB4-407C-B70B-8505604AAAC3}"/>
              </a:ext>
            </a:extLst>
          </p:cNvPr>
          <p:cNvSpPr>
            <a:spLocks noChangeArrowheads="1"/>
          </p:cNvSpPr>
          <p:nvPr/>
        </p:nvSpPr>
        <p:spPr bwMode="auto">
          <a:xfrm>
            <a:off x="6210300" y="4648200"/>
            <a:ext cx="1181100" cy="12573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en-US" altLang="ja-JP" sz="900">
              <a:solidFill>
                <a:srgbClr val="000000"/>
              </a:solidFill>
              <a:latin typeface="Arial" panose="020B0604020202020204" pitchFamily="34" charset="0"/>
              <a:ea typeface="ＭＳ Ｐゴシック" panose="020B0600070205080204" pitchFamily="50" charset="-128"/>
            </a:endParaRPr>
          </a:p>
        </p:txBody>
      </p:sp>
      <p:sp>
        <p:nvSpPr>
          <p:cNvPr id="10306" name="AutoShape 50">
            <a:extLst>
              <a:ext uri="{FF2B5EF4-FFF2-40B4-BE49-F238E27FC236}">
                <a16:creationId xmlns:a16="http://schemas.microsoft.com/office/drawing/2014/main" id="{D7A8B58C-497E-4F8A-9525-D47BC07245BB}"/>
              </a:ext>
            </a:extLst>
          </p:cNvPr>
          <p:cNvSpPr>
            <a:spLocks noChangeArrowheads="1"/>
          </p:cNvSpPr>
          <p:nvPr/>
        </p:nvSpPr>
        <p:spPr bwMode="auto">
          <a:xfrm>
            <a:off x="4057650" y="5400675"/>
            <a:ext cx="762000" cy="104775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900">
              <a:solidFill>
                <a:srgbClr val="FF0000"/>
              </a:solidFill>
              <a:latin typeface="Arial" panose="020B0604020202020204" pitchFamily="34" charset="0"/>
              <a:ea typeface="ＭＳ Ｐゴシック" panose="020B0600070205080204" pitchFamily="50" charset="-128"/>
            </a:endParaRPr>
          </a:p>
        </p:txBody>
      </p:sp>
      <p:sp>
        <p:nvSpPr>
          <p:cNvPr id="10307" name="AutoShape 50">
            <a:extLst>
              <a:ext uri="{FF2B5EF4-FFF2-40B4-BE49-F238E27FC236}">
                <a16:creationId xmlns:a16="http://schemas.microsoft.com/office/drawing/2014/main" id="{631471B9-CBCA-4832-AB70-BD470817DC45}"/>
              </a:ext>
            </a:extLst>
          </p:cNvPr>
          <p:cNvSpPr>
            <a:spLocks noChangeArrowheads="1"/>
          </p:cNvSpPr>
          <p:nvPr/>
        </p:nvSpPr>
        <p:spPr bwMode="auto">
          <a:xfrm>
            <a:off x="6353175" y="6032500"/>
            <a:ext cx="990600" cy="4572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900">
              <a:solidFill>
                <a:srgbClr val="FF0000"/>
              </a:solidFill>
              <a:latin typeface="Arial" panose="020B0604020202020204" pitchFamily="34" charset="0"/>
              <a:ea typeface="ＭＳ Ｐゴシック" panose="020B0600070205080204" pitchFamily="50" charset="-128"/>
            </a:endParaRPr>
          </a:p>
        </p:txBody>
      </p:sp>
      <p:sp>
        <p:nvSpPr>
          <p:cNvPr id="10308" name="AutoShape 50">
            <a:extLst>
              <a:ext uri="{FF2B5EF4-FFF2-40B4-BE49-F238E27FC236}">
                <a16:creationId xmlns:a16="http://schemas.microsoft.com/office/drawing/2014/main" id="{9CA05659-A836-4A7E-8F15-D4CAA54978E5}"/>
              </a:ext>
            </a:extLst>
          </p:cNvPr>
          <p:cNvSpPr>
            <a:spLocks noChangeArrowheads="1"/>
          </p:cNvSpPr>
          <p:nvPr/>
        </p:nvSpPr>
        <p:spPr bwMode="auto">
          <a:xfrm>
            <a:off x="3990975" y="2971800"/>
            <a:ext cx="865188" cy="9144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900">
              <a:solidFill>
                <a:srgbClr val="FF0000"/>
              </a:solidFill>
              <a:latin typeface="Arial" panose="020B0604020202020204" pitchFamily="34" charset="0"/>
              <a:ea typeface="ＭＳ Ｐゴシック" panose="020B0600070205080204" pitchFamily="50" charset="-128"/>
            </a:endParaRPr>
          </a:p>
        </p:txBody>
      </p:sp>
      <p:sp>
        <p:nvSpPr>
          <p:cNvPr id="10309" name="AutoShape 50">
            <a:extLst>
              <a:ext uri="{FF2B5EF4-FFF2-40B4-BE49-F238E27FC236}">
                <a16:creationId xmlns:a16="http://schemas.microsoft.com/office/drawing/2014/main" id="{B086725D-3C7C-422D-8809-A433D3FCFAD1}"/>
              </a:ext>
            </a:extLst>
          </p:cNvPr>
          <p:cNvSpPr>
            <a:spLocks noChangeArrowheads="1"/>
          </p:cNvSpPr>
          <p:nvPr/>
        </p:nvSpPr>
        <p:spPr bwMode="auto">
          <a:xfrm>
            <a:off x="4057650" y="4252913"/>
            <a:ext cx="782638" cy="8382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900">
              <a:solidFill>
                <a:srgbClr val="000000"/>
              </a:solidFill>
              <a:latin typeface="Arial" panose="020B0604020202020204" pitchFamily="34" charset="0"/>
              <a:ea typeface="ＭＳ Ｐゴシック" panose="020B0600070205080204" pitchFamily="50" charset="-128"/>
            </a:endParaRPr>
          </a:p>
        </p:txBody>
      </p:sp>
      <p:sp>
        <p:nvSpPr>
          <p:cNvPr id="10310" name="AutoShape 50">
            <a:extLst>
              <a:ext uri="{FF2B5EF4-FFF2-40B4-BE49-F238E27FC236}">
                <a16:creationId xmlns:a16="http://schemas.microsoft.com/office/drawing/2014/main" id="{BBA47DD1-D674-4724-8B28-5AF2BDA9BA33}"/>
              </a:ext>
            </a:extLst>
          </p:cNvPr>
          <p:cNvSpPr>
            <a:spLocks noChangeArrowheads="1"/>
          </p:cNvSpPr>
          <p:nvPr/>
        </p:nvSpPr>
        <p:spPr bwMode="auto">
          <a:xfrm>
            <a:off x="7543800" y="3886200"/>
            <a:ext cx="1066800" cy="1438275"/>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900">
              <a:solidFill>
                <a:srgbClr val="FF0000"/>
              </a:solidFill>
              <a:latin typeface="Arial" panose="020B0604020202020204" pitchFamily="34" charset="0"/>
              <a:ea typeface="ＭＳ Ｐゴシック" panose="020B0600070205080204" pitchFamily="50" charset="-128"/>
            </a:endParaRPr>
          </a:p>
        </p:txBody>
      </p:sp>
      <p:sp>
        <p:nvSpPr>
          <p:cNvPr id="10311" name="AutoShape 50">
            <a:extLst>
              <a:ext uri="{FF2B5EF4-FFF2-40B4-BE49-F238E27FC236}">
                <a16:creationId xmlns:a16="http://schemas.microsoft.com/office/drawing/2014/main" id="{97D8E7A5-C33F-43CD-B71E-A3C5884E30F2}"/>
              </a:ext>
            </a:extLst>
          </p:cNvPr>
          <p:cNvSpPr>
            <a:spLocks noChangeArrowheads="1"/>
          </p:cNvSpPr>
          <p:nvPr/>
        </p:nvSpPr>
        <p:spPr bwMode="auto">
          <a:xfrm>
            <a:off x="7512050" y="2828925"/>
            <a:ext cx="1136650" cy="8382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en-US" altLang="ja-JP" sz="900">
              <a:solidFill>
                <a:srgbClr val="000000"/>
              </a:solidFill>
              <a:latin typeface="Arial" panose="020B0604020202020204" pitchFamily="34" charset="0"/>
              <a:ea typeface="ＭＳ Ｐゴシック" panose="020B0600070205080204" pitchFamily="50" charset="-128"/>
            </a:endParaRPr>
          </a:p>
          <a:p>
            <a:pPr eaLnBrk="1" hangingPunct="1">
              <a:spcBef>
                <a:spcPct val="0"/>
              </a:spcBef>
              <a:buFontTx/>
              <a:buNone/>
            </a:pPr>
            <a:endParaRPr lang="ja-JP" altLang="en-US" sz="900">
              <a:solidFill>
                <a:srgbClr val="FF0000"/>
              </a:solidFill>
              <a:latin typeface="Arial" panose="020B0604020202020204" pitchFamily="34" charset="0"/>
              <a:ea typeface="ＭＳ Ｐゴシック" panose="020B0600070205080204" pitchFamily="50" charset="-128"/>
            </a:endParaRPr>
          </a:p>
        </p:txBody>
      </p:sp>
      <p:sp>
        <p:nvSpPr>
          <p:cNvPr id="10312" name="AutoShape 50">
            <a:extLst>
              <a:ext uri="{FF2B5EF4-FFF2-40B4-BE49-F238E27FC236}">
                <a16:creationId xmlns:a16="http://schemas.microsoft.com/office/drawing/2014/main" id="{EB19C592-CCED-4767-B43F-08941F19865B}"/>
              </a:ext>
            </a:extLst>
          </p:cNvPr>
          <p:cNvSpPr>
            <a:spLocks noChangeArrowheads="1"/>
          </p:cNvSpPr>
          <p:nvPr/>
        </p:nvSpPr>
        <p:spPr bwMode="auto">
          <a:xfrm>
            <a:off x="7562850" y="5457825"/>
            <a:ext cx="1066800" cy="841375"/>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900">
              <a:solidFill>
                <a:srgbClr val="FF0000"/>
              </a:solidFill>
              <a:latin typeface="Arial" panose="020B0604020202020204" pitchFamily="34" charset="0"/>
              <a:ea typeface="ＭＳ Ｐゴシック" panose="020B0600070205080204" pitchFamily="50" charset="-128"/>
            </a:endParaRPr>
          </a:p>
        </p:txBody>
      </p:sp>
      <p:sp>
        <p:nvSpPr>
          <p:cNvPr id="10313" name="AutoShape 641">
            <a:extLst>
              <a:ext uri="{FF2B5EF4-FFF2-40B4-BE49-F238E27FC236}">
                <a16:creationId xmlns:a16="http://schemas.microsoft.com/office/drawing/2014/main" id="{1ECABB3B-D5AC-4171-AD3B-8F08A63428CF}"/>
              </a:ext>
            </a:extLst>
          </p:cNvPr>
          <p:cNvSpPr>
            <a:spLocks noChangeArrowheads="1"/>
          </p:cNvSpPr>
          <p:nvPr/>
        </p:nvSpPr>
        <p:spPr bwMode="auto">
          <a:xfrm>
            <a:off x="5170488" y="2557463"/>
            <a:ext cx="650875" cy="3998912"/>
          </a:xfrm>
          <a:prstGeom prst="upArrow">
            <a:avLst>
              <a:gd name="adj1" fmla="val 42250"/>
              <a:gd name="adj2" fmla="val 52422"/>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solidFill>
                <a:srgbClr val="000000"/>
              </a:solidFill>
              <a:latin typeface="Arial" panose="020B0604020202020204" pitchFamily="34" charset="0"/>
              <a:ea typeface="ＭＳ Ｐゴシック" panose="020B0600070205080204" pitchFamily="50" charset="-128"/>
            </a:endParaRPr>
          </a:p>
        </p:txBody>
      </p:sp>
      <p:sp>
        <p:nvSpPr>
          <p:cNvPr id="10314" name="AutoShape 641">
            <a:extLst>
              <a:ext uri="{FF2B5EF4-FFF2-40B4-BE49-F238E27FC236}">
                <a16:creationId xmlns:a16="http://schemas.microsoft.com/office/drawing/2014/main" id="{C67646DF-44BE-4F02-B516-CF59CE12F5DB}"/>
              </a:ext>
            </a:extLst>
          </p:cNvPr>
          <p:cNvSpPr>
            <a:spLocks noChangeArrowheads="1"/>
          </p:cNvSpPr>
          <p:nvPr/>
        </p:nvSpPr>
        <p:spPr bwMode="auto">
          <a:xfrm>
            <a:off x="6426200" y="2557463"/>
            <a:ext cx="650875" cy="3998912"/>
          </a:xfrm>
          <a:prstGeom prst="upArrow">
            <a:avLst>
              <a:gd name="adj1" fmla="val 42250"/>
              <a:gd name="adj2" fmla="val 52394"/>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solidFill>
                <a:srgbClr val="000000"/>
              </a:solidFill>
              <a:latin typeface="Arial" panose="020B0604020202020204" pitchFamily="34" charset="0"/>
              <a:ea typeface="ＭＳ Ｐゴシック" panose="020B0600070205080204" pitchFamily="50" charset="-128"/>
            </a:endParaRPr>
          </a:p>
        </p:txBody>
      </p:sp>
      <p:sp>
        <p:nvSpPr>
          <p:cNvPr id="10315" name="AutoShape 641">
            <a:extLst>
              <a:ext uri="{FF2B5EF4-FFF2-40B4-BE49-F238E27FC236}">
                <a16:creationId xmlns:a16="http://schemas.microsoft.com/office/drawing/2014/main" id="{BF160283-32D9-4684-B65F-63214D0989B8}"/>
              </a:ext>
            </a:extLst>
          </p:cNvPr>
          <p:cNvSpPr>
            <a:spLocks noChangeArrowheads="1"/>
          </p:cNvSpPr>
          <p:nvPr/>
        </p:nvSpPr>
        <p:spPr bwMode="auto">
          <a:xfrm>
            <a:off x="7743825" y="2557463"/>
            <a:ext cx="650875" cy="3998912"/>
          </a:xfrm>
          <a:prstGeom prst="upArrow">
            <a:avLst>
              <a:gd name="adj1" fmla="val 42250"/>
              <a:gd name="adj2" fmla="val 52422"/>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solidFill>
                <a:srgbClr val="000000"/>
              </a:solidFill>
              <a:latin typeface="Arial" panose="020B0604020202020204" pitchFamily="34" charset="0"/>
              <a:ea typeface="ＭＳ Ｐゴシック" panose="020B0600070205080204" pitchFamily="50" charset="-128"/>
            </a:endParaRPr>
          </a:p>
        </p:txBody>
      </p:sp>
      <p:sp>
        <p:nvSpPr>
          <p:cNvPr id="10316" name="AutoShape 641">
            <a:extLst>
              <a:ext uri="{FF2B5EF4-FFF2-40B4-BE49-F238E27FC236}">
                <a16:creationId xmlns:a16="http://schemas.microsoft.com/office/drawing/2014/main" id="{726BC1A0-B3F4-4C35-9F7F-A3E66BFAE0F2}"/>
              </a:ext>
            </a:extLst>
          </p:cNvPr>
          <p:cNvSpPr>
            <a:spLocks noChangeArrowheads="1"/>
          </p:cNvSpPr>
          <p:nvPr/>
        </p:nvSpPr>
        <p:spPr bwMode="auto">
          <a:xfrm>
            <a:off x="4097338" y="2557463"/>
            <a:ext cx="650875" cy="3998912"/>
          </a:xfrm>
          <a:prstGeom prst="upArrow">
            <a:avLst>
              <a:gd name="adj1" fmla="val 42250"/>
              <a:gd name="adj2" fmla="val 52422"/>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solidFill>
                <a:srgbClr val="000000"/>
              </a:solidFill>
              <a:latin typeface="Arial" panose="020B0604020202020204" pitchFamily="34" charset="0"/>
              <a:ea typeface="ＭＳ Ｐゴシック" panose="020B0600070205080204" pitchFamily="50" charset="-128"/>
            </a:endParaRPr>
          </a:p>
        </p:txBody>
      </p:sp>
      <p:sp>
        <p:nvSpPr>
          <p:cNvPr id="10317" name="Line 99">
            <a:extLst>
              <a:ext uri="{FF2B5EF4-FFF2-40B4-BE49-F238E27FC236}">
                <a16:creationId xmlns:a16="http://schemas.microsoft.com/office/drawing/2014/main" id="{E6E1E91C-2616-450D-9E3B-E0BEA7001970}"/>
              </a:ext>
            </a:extLst>
          </p:cNvPr>
          <p:cNvSpPr>
            <a:spLocks noChangeShapeType="1"/>
          </p:cNvSpPr>
          <p:nvPr/>
        </p:nvSpPr>
        <p:spPr bwMode="auto">
          <a:xfrm>
            <a:off x="3830638" y="2565400"/>
            <a:ext cx="4859337" cy="0"/>
          </a:xfrm>
          <a:prstGeom prst="line">
            <a:avLst/>
          </a:prstGeom>
          <a:noFill/>
          <a:ln w="6350" algn="ctr">
            <a:solidFill>
              <a:schemeClr val="tx1"/>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318" name="Line 99">
            <a:extLst>
              <a:ext uri="{FF2B5EF4-FFF2-40B4-BE49-F238E27FC236}">
                <a16:creationId xmlns:a16="http://schemas.microsoft.com/office/drawing/2014/main" id="{1248029D-1ABA-40EF-95C7-DEF8109AC57A}"/>
              </a:ext>
            </a:extLst>
          </p:cNvPr>
          <p:cNvSpPr>
            <a:spLocks noChangeShapeType="1"/>
          </p:cNvSpPr>
          <p:nvPr/>
        </p:nvSpPr>
        <p:spPr bwMode="auto">
          <a:xfrm>
            <a:off x="3832225" y="3278188"/>
            <a:ext cx="4859338" cy="0"/>
          </a:xfrm>
          <a:prstGeom prst="line">
            <a:avLst/>
          </a:prstGeom>
          <a:noFill/>
          <a:ln w="6350" algn="ctr">
            <a:solidFill>
              <a:schemeClr val="tx1"/>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319" name="Line 99">
            <a:extLst>
              <a:ext uri="{FF2B5EF4-FFF2-40B4-BE49-F238E27FC236}">
                <a16:creationId xmlns:a16="http://schemas.microsoft.com/office/drawing/2014/main" id="{B9FBCDD9-5A16-4331-B1B5-49FB60655713}"/>
              </a:ext>
            </a:extLst>
          </p:cNvPr>
          <p:cNvSpPr>
            <a:spLocks noChangeShapeType="1"/>
          </p:cNvSpPr>
          <p:nvPr/>
        </p:nvSpPr>
        <p:spPr bwMode="auto">
          <a:xfrm>
            <a:off x="3833813" y="4110038"/>
            <a:ext cx="4859337" cy="0"/>
          </a:xfrm>
          <a:prstGeom prst="line">
            <a:avLst/>
          </a:prstGeom>
          <a:noFill/>
          <a:ln w="6350" algn="ctr">
            <a:solidFill>
              <a:schemeClr val="tx1"/>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320" name="Line 99">
            <a:extLst>
              <a:ext uri="{FF2B5EF4-FFF2-40B4-BE49-F238E27FC236}">
                <a16:creationId xmlns:a16="http://schemas.microsoft.com/office/drawing/2014/main" id="{0A62AE0F-D669-4590-8462-42E0EA693B90}"/>
              </a:ext>
            </a:extLst>
          </p:cNvPr>
          <p:cNvSpPr>
            <a:spLocks noChangeShapeType="1"/>
          </p:cNvSpPr>
          <p:nvPr/>
        </p:nvSpPr>
        <p:spPr bwMode="auto">
          <a:xfrm>
            <a:off x="3833813" y="4876800"/>
            <a:ext cx="4859337" cy="0"/>
          </a:xfrm>
          <a:prstGeom prst="line">
            <a:avLst/>
          </a:prstGeom>
          <a:noFill/>
          <a:ln w="6350" algn="ctr">
            <a:solidFill>
              <a:schemeClr val="tx1"/>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321" name="Line 99">
            <a:extLst>
              <a:ext uri="{FF2B5EF4-FFF2-40B4-BE49-F238E27FC236}">
                <a16:creationId xmlns:a16="http://schemas.microsoft.com/office/drawing/2014/main" id="{B51B3C5D-196F-48FA-A622-FF293D9BB17D}"/>
              </a:ext>
            </a:extLst>
          </p:cNvPr>
          <p:cNvSpPr>
            <a:spLocks noChangeShapeType="1"/>
          </p:cNvSpPr>
          <p:nvPr/>
        </p:nvSpPr>
        <p:spPr bwMode="auto">
          <a:xfrm>
            <a:off x="3832225" y="5732463"/>
            <a:ext cx="4859338" cy="0"/>
          </a:xfrm>
          <a:prstGeom prst="line">
            <a:avLst/>
          </a:prstGeom>
          <a:noFill/>
          <a:ln w="6350" algn="ctr">
            <a:solidFill>
              <a:schemeClr val="tx1"/>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322" name="Rectangle 6">
            <a:extLst>
              <a:ext uri="{FF2B5EF4-FFF2-40B4-BE49-F238E27FC236}">
                <a16:creationId xmlns:a16="http://schemas.microsoft.com/office/drawing/2014/main" id="{5396901D-C7E0-4DCE-9062-21CBEB6307E8}"/>
              </a:ext>
            </a:extLst>
          </p:cNvPr>
          <p:cNvSpPr>
            <a:spLocks noGrp="1" noChangeArrowheads="1"/>
          </p:cNvSpPr>
          <p:nvPr>
            <p:ph type="sldNum" sz="quarter" idx="12"/>
          </p:nvPr>
        </p:nvSpPr>
        <p:spPr>
          <a:xfrm>
            <a:off x="7885113" y="6581775"/>
            <a:ext cx="1258887"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spcBef>
                <a:spcPct val="0"/>
              </a:spcBef>
              <a:buFontTx/>
              <a:buNone/>
            </a:pPr>
            <a:fld id="{A90C9A88-CB10-41CB-B349-9D42E219B853}" type="slidenum">
              <a:rPr lang="en-US" altLang="ja-JP" sz="1200" smtClean="0"/>
              <a:pPr>
                <a:spcBef>
                  <a:spcPct val="0"/>
                </a:spcBef>
                <a:buFontTx/>
                <a:buNone/>
              </a:pPr>
              <a:t>6</a:t>
            </a:fld>
            <a:endParaRPr lang="en-US" altLang="ja-JP" sz="1200"/>
          </a:p>
        </p:txBody>
      </p:sp>
      <p:sp>
        <p:nvSpPr>
          <p:cNvPr id="43" name="正方形/長方形 42">
            <a:extLst>
              <a:ext uri="{FF2B5EF4-FFF2-40B4-BE49-F238E27FC236}">
                <a16:creationId xmlns:a16="http://schemas.microsoft.com/office/drawing/2014/main" id="{1DB45FF3-37A8-4825-B035-301D5D4BA7CD}"/>
              </a:ext>
            </a:extLst>
          </p:cNvPr>
          <p:cNvSpPr/>
          <p:nvPr/>
        </p:nvSpPr>
        <p:spPr>
          <a:xfrm>
            <a:off x="8121650" y="28575"/>
            <a:ext cx="939800" cy="177800"/>
          </a:xfrm>
          <a:prstGeom prst="rect">
            <a:avLst/>
          </a:prstGeom>
          <a:solidFill>
            <a:schemeClr val="bg1"/>
          </a:solid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000" dirty="0">
                <a:solidFill>
                  <a:schemeClr val="tx1"/>
                </a:solidFill>
              </a:rPr>
              <a:t>公開資料</a:t>
            </a:r>
          </a:p>
        </p:txBody>
      </p:sp>
      <p:sp>
        <p:nvSpPr>
          <p:cNvPr id="10324" name="Text Box 118">
            <a:extLst>
              <a:ext uri="{FF2B5EF4-FFF2-40B4-BE49-F238E27FC236}">
                <a16:creationId xmlns:a16="http://schemas.microsoft.com/office/drawing/2014/main" id="{8E5D429B-D62A-409B-89B8-97E233266721}"/>
              </a:ext>
            </a:extLst>
          </p:cNvPr>
          <p:cNvSpPr txBox="1">
            <a:spLocks noChangeArrowheads="1"/>
          </p:cNvSpPr>
          <p:nvPr/>
        </p:nvSpPr>
        <p:spPr bwMode="auto">
          <a:xfrm>
            <a:off x="0" y="49213"/>
            <a:ext cx="39624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ja-JP" altLang="en-US" sz="1800">
                <a:solidFill>
                  <a:srgbClr val="000000"/>
                </a:solidFill>
                <a:latin typeface="Arial" panose="020B0604020202020204" pitchFamily="34" charset="0"/>
                <a:ea typeface="ＭＳ Ｐゴシック" panose="020B0600070205080204" pitchFamily="50" charset="-128"/>
              </a:rPr>
              <a:t>成果目標シート</a:t>
            </a:r>
            <a:r>
              <a:rPr lang="ja-JP" altLang="en-US" sz="1100">
                <a:solidFill>
                  <a:srgbClr val="000000"/>
                </a:solidFill>
                <a:latin typeface="Arial" panose="020B0604020202020204" pitchFamily="34" charset="0"/>
                <a:ea typeface="ＭＳ Ｐゴシック" panose="020B0600070205080204" pitchFamily="50" charset="-128"/>
              </a:rPr>
              <a:t>（雛形：適宜変更してご利用ください）</a:t>
            </a:r>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2071</Words>
  <Application>Microsoft Office PowerPoint</Application>
  <PresentationFormat>画面に合わせる (4:3)</PresentationFormat>
  <Paragraphs>164</Paragraphs>
  <Slides>6</Slides>
  <Notes>2</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6</vt:i4>
      </vt:variant>
    </vt:vector>
  </HeadingPairs>
  <TitlesOfParts>
    <vt:vector size="10" baseType="lpstr">
      <vt:lpstr>ＪＳＰ明朝</vt:lpstr>
      <vt:lpstr>ＭＳ Ｐゴシック</vt:lpstr>
      <vt:lpstr>Arial</vt:lpstr>
      <vt:lpstr>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2020-08-31T11:11:46Z</dcterms:created>
  <dcterms:modified xsi:type="dcterms:W3CDTF">2024-08-07T07:40:07Z</dcterms:modified>
</cp:coreProperties>
</file>