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9906000" cy="6858000" type="A4"/>
  <p:notesSz cx="6807200" cy="9939338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71893F"/>
    <a:srgbClr val="0000FF"/>
    <a:srgbClr val="98B95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howGuides="1">
      <p:cViewPr varScale="1">
        <p:scale>
          <a:sx n="102" d="100"/>
          <a:sy n="102" d="100"/>
        </p:scale>
        <p:origin x="1560" y="102"/>
      </p:cViewPr>
      <p:guideLst>
        <p:guide orient="horz" pos="2160"/>
        <p:guide pos="312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42950" y="2130427"/>
            <a:ext cx="8420100" cy="1470025"/>
          </a:xfrm>
        </p:spPr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/>
              <a:t>マスター サブタイトルの書式設定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014000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7366823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7181850" y="274639"/>
            <a:ext cx="2228850" cy="5851524"/>
          </a:xfrm>
        </p:spPr>
        <p:txBody>
          <a:bodyPr vert="eaVert"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495300" y="274639"/>
            <a:ext cx="6521450" cy="5851524"/>
          </a:xfrm>
        </p:spPr>
        <p:txBody>
          <a:bodyPr vert="eaVert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63499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4587784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82506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782506" y="2906714"/>
            <a:ext cx="8420100" cy="1500186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4977712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49530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5035550" y="1600201"/>
            <a:ext cx="437515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57406245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1" y="1535113"/>
            <a:ext cx="4376870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495301" y="2174875"/>
            <a:ext cx="437687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32113" y="1535113"/>
            <a:ext cx="4378589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5032113" y="2174875"/>
            <a:ext cx="4378589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7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8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8474568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103739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3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39980925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95302" y="273051"/>
            <a:ext cx="3259006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872972" y="273051"/>
            <a:ext cx="553773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495302" y="1435101"/>
            <a:ext cx="3259006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0213198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41645" y="4800601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1941645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941645" y="5367339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/>
              <a:t>マスター テキストの書式設定</a:t>
            </a:r>
          </a:p>
        </p:txBody>
      </p:sp>
      <p:sp>
        <p:nvSpPr>
          <p:cNvPr id="5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4464385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495300" y="1600201"/>
            <a:ext cx="89154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495300" y="6356351"/>
            <a:ext cx="2311400" cy="36512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FC943E9-F8C9-427C-8B72-2692FD49345C}" type="datetimeFigureOut">
              <a:rPr kumimoji="1" lang="ja-JP" altLang="en-US" smtClean="0"/>
              <a:t>2018/12/25</a:t>
            </a:fld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3384550" y="6356351"/>
            <a:ext cx="3136900" cy="36512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7099300" y="6356351"/>
            <a:ext cx="2311400" cy="36512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B5F0880-AEAD-4F5F-BCF6-5D7664743E4A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3506243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テキスト ボックス 55"/>
          <p:cNvSpPr txBox="1"/>
          <p:nvPr/>
        </p:nvSpPr>
        <p:spPr>
          <a:xfrm>
            <a:off x="560512" y="548680"/>
            <a:ext cx="8784976" cy="5112568"/>
          </a:xfrm>
          <a:prstGeom prst="rect">
            <a:avLst/>
          </a:prstGeom>
          <a:solidFill>
            <a:schemeClr val="bg1"/>
          </a:solidFill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wrap="square" rtlCol="0" anchor="ctr">
            <a:noAutofit/>
          </a:bodyPr>
          <a:lstStyle/>
          <a:p>
            <a:r>
              <a:rPr lang="en-US" altLang="ja-JP" b="1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【</a:t>
            </a:r>
            <a:r>
              <a:rPr lang="ja-JP" altLang="en-US" b="1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若手様式</a:t>
            </a:r>
            <a:r>
              <a:rPr lang="en-US" altLang="ja-JP" b="1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3】</a:t>
            </a:r>
            <a:r>
              <a:rPr lang="ja-JP" altLang="en-US" b="1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アピール資料</a:t>
            </a:r>
            <a:endParaRPr lang="en-US" altLang="ja-JP" b="1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endParaRPr lang="en-US" altLang="ja-JP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以下の内容により、連携研究提案をアピールする資料を作成してください。</a:t>
            </a:r>
            <a:endParaRPr lang="en-US" altLang="ja-JP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>
              <a:lnSpc>
                <a:spcPct val="150000"/>
              </a:lnSpc>
            </a:pP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様式は「</a:t>
            </a:r>
            <a:r>
              <a:rPr lang="en-US" altLang="ja-JP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A</a:t>
            </a: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４横」で「</a:t>
            </a:r>
            <a:r>
              <a:rPr lang="en-US" altLang="ja-JP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10</a:t>
            </a: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枚以内」とし、それ以外（項目名・構成・デザイン等々）は自由です。</a:t>
            </a:r>
            <a:endParaRPr lang="en-US" altLang="ja-JP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endParaRPr lang="en-US" altLang="ja-JP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marL="342900" indent="-342900">
              <a:buFont typeface="+mj-lt"/>
              <a:buAutoNum type="arabicPeriod"/>
            </a:pPr>
            <a:r>
              <a:rPr lang="ja-JP" altLang="en-US" b="1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文章</a:t>
            </a: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（様式</a:t>
            </a:r>
            <a:r>
              <a:rPr lang="en-US" altLang="ja-JP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1</a:t>
            </a: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）</a:t>
            </a:r>
            <a:r>
              <a:rPr lang="ja-JP" altLang="en-US" b="1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では表現しにくい提案内容</a:t>
            </a: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を、</a:t>
            </a:r>
            <a:r>
              <a:rPr lang="ja-JP" altLang="en-US" b="1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図や写真</a:t>
            </a: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により提示してください。</a:t>
            </a:r>
            <a:endParaRPr lang="en-US" altLang="ja-JP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marL="342900" indent="-342900">
              <a:buFont typeface="+mj-lt"/>
              <a:buAutoNum type="arabicPeriod"/>
            </a:pPr>
            <a:endParaRPr lang="en-US" altLang="ja-JP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marL="342900" indent="-342900">
              <a:buFont typeface="+mj-lt"/>
              <a:buAutoNum type="arabicPeriod"/>
            </a:pP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例えば、提案内容の意義・斬新性、アプローチの独創性や優位性、これまでの関連実績などから、</a:t>
            </a:r>
            <a:r>
              <a:rPr lang="ja-JP" altLang="en-US" b="1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提案を特にアピールしたい／アピールできる内容について</a:t>
            </a: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提示してください。</a:t>
            </a:r>
            <a:endParaRPr lang="en-US" altLang="ja-JP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marL="342900" indent="-342900">
              <a:buFont typeface="+mj-lt"/>
              <a:buAutoNum type="arabicPeriod"/>
            </a:pPr>
            <a:endParaRPr lang="en-US" altLang="ja-JP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marL="342900" indent="-342900">
              <a:buFont typeface="+mj-lt"/>
              <a:buAutoNum type="arabicPeriod"/>
            </a:pP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支援終了後の展開について</a:t>
            </a:r>
            <a:br>
              <a:rPr lang="en-US" altLang="ja-JP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</a:br>
            <a:br>
              <a:rPr lang="en-US" altLang="ja-JP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</a:br>
            <a:r>
              <a:rPr lang="ja-JP" altLang="en-US" b="1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（以下、「継続提案」は必ず含めてください。）</a:t>
            </a:r>
            <a:endParaRPr lang="en-US" altLang="ja-JP" b="1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marL="342900" indent="-342900">
              <a:buFont typeface="+mj-lt"/>
              <a:buAutoNum type="arabicPeriod"/>
            </a:pP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平成</a:t>
            </a:r>
            <a:r>
              <a:rPr lang="en-US" altLang="ja-JP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30</a:t>
            </a: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年度連携研究課題又は調査課題（</a:t>
            </a:r>
            <a:r>
              <a:rPr lang="en-US" altLang="ja-JP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FS</a:t>
            </a: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）における成果の状況と今後の課題</a:t>
            </a:r>
            <a:endParaRPr lang="en-US" altLang="ja-JP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marL="342900" indent="-342900">
              <a:buFont typeface="+mj-lt"/>
              <a:buAutoNum type="arabicPeriod"/>
            </a:pPr>
            <a:endParaRPr lang="en-US" altLang="ja-JP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  <a:p>
            <a:pPr marL="342900" indent="-342900">
              <a:buFont typeface="+mj-lt"/>
              <a:buAutoNum type="arabicPeriod"/>
            </a:pPr>
            <a:r>
              <a:rPr lang="en-US" altLang="ja-JP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1</a:t>
            </a:r>
            <a:r>
              <a:rPr lang="ja-JP" altLang="en-US" dirty="0">
                <a:solidFill>
                  <a:srgbClr val="0000FF"/>
                </a:solidFill>
                <a:latin typeface="Meiryo UI" panose="020B0604030504040204" pitchFamily="50" charset="-128"/>
                <a:ea typeface="Meiryo UI" panose="020B0604030504040204" pitchFamily="50" charset="-128"/>
                <a:cs typeface="Meiryo UI" panose="020B0604030504040204" pitchFamily="50" charset="-128"/>
              </a:rPr>
              <a:t>年度継続することで初めて実現される成果・効果について</a:t>
            </a:r>
            <a:endParaRPr lang="en-US" altLang="ja-JP" dirty="0">
              <a:solidFill>
                <a:srgbClr val="0000FF"/>
              </a:solidFill>
              <a:latin typeface="Meiryo UI" panose="020B0604030504040204" pitchFamily="50" charset="-128"/>
              <a:ea typeface="Meiryo UI" panose="020B0604030504040204" pitchFamily="50" charset="-128"/>
              <a:cs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47342664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​​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txDef>
      <a:spPr>
        <a:noFill/>
        <a:ln>
          <a:solidFill>
            <a:srgbClr val="003300"/>
          </a:solidFill>
        </a:ln>
      </a:spPr>
      <a:bodyPr wrap="square" rtlCol="0">
        <a:spAutoFit/>
      </a:bodyPr>
      <a:lstStyle>
        <a:defPPr>
          <a:defRPr sz="1050" dirty="0" smtClean="0">
            <a:latin typeface="Meiryo UI" panose="020B0604030504040204" pitchFamily="50" charset="-128"/>
            <a:ea typeface="Meiryo UI" panose="020B0604030504040204" pitchFamily="50" charset="-128"/>
            <a:cs typeface="Meiryo UI" panose="020B0604030504040204" pitchFamily="50" charset="-128"/>
          </a:defRPr>
        </a:defPPr>
      </a:lstStyle>
    </a:tx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1578</TotalTime>
  <Words>122</Words>
  <Application>Microsoft Office PowerPoint</Application>
  <PresentationFormat>A4 210 x 297 mm</PresentationFormat>
  <Paragraphs>13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Meiryo UI</vt:lpstr>
      <vt:lpstr>ＭＳ Ｐゴシック</vt:lpstr>
      <vt:lpstr>Arial</vt:lpstr>
      <vt:lpstr>Calibri</vt:lpstr>
      <vt:lpstr>Office ​​テーマ</vt:lpstr>
      <vt:lpstr>PowerPoint プレゼンテーション</vt:lpstr>
    </vt:vector>
  </TitlesOfParts>
  <Company>JST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JST</dc:creator>
  <cp:lastModifiedBy>佐藤 比呂彦</cp:lastModifiedBy>
  <cp:revision>61</cp:revision>
  <cp:lastPrinted>2018-12-25T04:13:09Z</cp:lastPrinted>
  <dcterms:created xsi:type="dcterms:W3CDTF">2016-02-04T11:28:46Z</dcterms:created>
  <dcterms:modified xsi:type="dcterms:W3CDTF">2018-12-25T07:28:53Z</dcterms:modified>
</cp:coreProperties>
</file>