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893F"/>
    <a:srgbClr val="0000FF"/>
    <a:srgbClr val="98B9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2" d="100"/>
          <a:sy n="102" d="100"/>
        </p:scale>
        <p:origin x="1560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2018/12/25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400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2018/12/25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6682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4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4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2018/12/25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6349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2018/12/25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587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2018/12/25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777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2018/12/25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062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2018/12/25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74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2018/12/25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373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2018/12/25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809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2" y="273051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2018/12/25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319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943E9-F8C9-427C-8B72-2692FD49345C}" type="datetimeFigureOut">
              <a:rPr kumimoji="1" lang="ja-JP" altLang="en-US" smtClean="0"/>
              <a:t>2018/12/25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438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943E9-F8C9-427C-8B72-2692FD49345C}" type="datetimeFigureOut">
              <a:rPr kumimoji="1" lang="ja-JP" altLang="en-US" smtClean="0"/>
              <a:t>2018/12/25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F0880-AEAD-4F5F-BCF6-5D7664743E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5062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テキスト ボックス 55"/>
          <p:cNvSpPr txBox="1"/>
          <p:nvPr/>
        </p:nvSpPr>
        <p:spPr>
          <a:xfrm>
            <a:off x="560512" y="548680"/>
            <a:ext cx="8784976" cy="5112568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lang="en-US" altLang="ja-JP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若手様式</a:t>
            </a:r>
            <a:r>
              <a:rPr lang="en-US" altLang="ja-JP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3】</a:t>
            </a:r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アピール資料</a:t>
            </a:r>
            <a:endParaRPr lang="en-US" altLang="ja-JP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以下の内容により、連携研究提案をアピールする資料を作成してください。</a:t>
            </a:r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様式は「</a:t>
            </a:r>
            <a:r>
              <a:rPr lang="en-US" altLang="ja-JP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４横」で「</a:t>
            </a:r>
            <a:r>
              <a:rPr lang="en-US" altLang="ja-JP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枚以内」とし、それ以外（項目名・構成・デザイン等々）は自由です。</a:t>
            </a:r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文章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（様式</a:t>
            </a:r>
            <a:r>
              <a:rPr lang="en-US" altLang="ja-JP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では表現しにくい提案内容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を、</a:t>
            </a:r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図や写真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により提示してください。</a:t>
            </a:r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例えば、提案内容の意義・斬新性、アプローチの独創性や優位性、これまでの関連実績などから、</a:t>
            </a:r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提案を特にアピールしたい／アピールできる内容について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提示してください。</a:t>
            </a:r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支援終了後の展開について</a:t>
            </a:r>
            <a:br>
              <a:rPr lang="en-US" altLang="ja-JP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br>
              <a:rPr lang="en-US" altLang="ja-JP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（以下、「継続提案」は必ず含めてください。）</a:t>
            </a:r>
            <a:endParaRPr lang="en-US" altLang="ja-JP" b="1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lang="en-US" altLang="ja-JP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年度連携研究課題又は調査課題（</a:t>
            </a:r>
            <a:r>
              <a:rPr lang="en-US" altLang="ja-JP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FS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）における成果の状況と今後の課題</a:t>
            </a:r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年度継続することで初めて実現される成果・効果について</a:t>
            </a:r>
            <a:endParaRPr lang="en-US" altLang="ja-JP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3426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solidFill>
            <a:srgbClr val="003300"/>
          </a:solidFill>
        </a:ln>
      </a:spPr>
      <a:bodyPr wrap="square" rtlCol="0">
        <a:spAutoFit/>
      </a:bodyPr>
      <a:lstStyle>
        <a:defPPr>
          <a:defRPr sz="1050" dirty="0" smtClean="0">
            <a:latin typeface="Meiryo UI" panose="020B0604030504040204" pitchFamily="50" charset="-128"/>
            <a:ea typeface="Meiryo UI" panose="020B0604030504040204" pitchFamily="50" charset="-128"/>
            <a:cs typeface="Meiryo UI" panose="020B0604030504040204" pitchFamily="50" charset="-128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1578</TotalTime>
  <Words>122</Words>
  <Application>Microsoft Office PowerPoint</Application>
  <PresentationFormat>A4 210 x 297 mm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ＭＳ Ｐゴシック</vt:lpstr>
      <vt:lpstr>Arial</vt:lpstr>
      <vt:lpstr>Calibri</vt:lpstr>
      <vt:lpstr>Office ​​テーマ</vt:lpstr>
      <vt:lpstr>PowerPoint プレゼンテーション</vt:lpstr>
    </vt:vector>
  </TitlesOfParts>
  <Company>JST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JST</dc:creator>
  <cp:lastModifiedBy>佐藤 比呂彦</cp:lastModifiedBy>
  <cp:revision>61</cp:revision>
  <cp:lastPrinted>2018-12-25T04:13:09Z</cp:lastPrinted>
  <dcterms:created xsi:type="dcterms:W3CDTF">2016-02-04T11:28:46Z</dcterms:created>
  <dcterms:modified xsi:type="dcterms:W3CDTF">2018-12-25T07:28:53Z</dcterms:modified>
</cp:coreProperties>
</file>