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893F"/>
    <a:srgbClr val="0000FF"/>
    <a:srgbClr val="98B9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588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400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68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4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4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34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87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77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06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74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37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80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2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31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438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943E9-F8C9-427C-8B72-2692FD49345C}" type="datetimeFigureOut">
              <a:rPr kumimoji="1" lang="ja-JP" altLang="en-US" smtClean="0"/>
              <a:t>2020/9/10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506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テキスト ボックス 55"/>
          <p:cNvSpPr txBox="1"/>
          <p:nvPr/>
        </p:nvSpPr>
        <p:spPr>
          <a:xfrm>
            <a:off x="560512" y="548680"/>
            <a:ext cx="8784976" cy="511256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altLang="ja-JP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若手様式</a:t>
            </a:r>
            <a:r>
              <a:rPr lang="en-US" altLang="ja-JP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3】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アピール資料</a:t>
            </a:r>
            <a:endParaRPr lang="en-US" altLang="ja-JP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以下の内容により、連携研究提案をアピールする資料を作成してください。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様式は「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４横」で「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枚以内」とし、それ以外（項目名・構成・デザイン等々）は自由です。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文章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（様式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では表現しにくい提案内容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を、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図や写真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により提示してください。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例えば、提案内容の意義・斬新性、アプローチの独創性や優位性、これまでの関連実績などから、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提案を特にアピールしたい／アピールできる内容について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提示してください。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支援終了後の展開について</a:t>
            </a:r>
            <a:b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b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（以下、「</a:t>
            </a:r>
            <a:r>
              <a:rPr lang="en-US" altLang="ja-JP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H30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若手デジタル</a:t>
            </a:r>
            <a:r>
              <a:rPr lang="en-US" altLang="ja-JP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FS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」からの提案は必ず含めてください。）</a:t>
            </a:r>
            <a:endParaRPr lang="en-US" altLang="ja-JP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年度若手デジタル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FS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における調査結果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3426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solidFill>
            <a:srgbClr val="003300"/>
          </a:solidFill>
        </a:ln>
      </a:spPr>
      <a:bodyPr wrap="square" rtlCol="0">
        <a:spAutoFit/>
      </a:bodyPr>
      <a:lstStyle>
        <a:defPPr>
          <a:defRPr sz="1050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A4 210 x 297 mm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Meiryo UI</vt:lpstr>
      <vt:lpstr>Arial</vt:lpstr>
      <vt:lpstr>Calibri</vt:lpstr>
      <vt:lpstr>Office ​​テーマ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2020-09-10T08:13:34Z</dcterms:created>
  <dcterms:modified xsi:type="dcterms:W3CDTF">2020-09-10T08:13:50Z</dcterms:modified>
</cp:coreProperties>
</file>