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A6A6"/>
    <a:srgbClr val="FFEFD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298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07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2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12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7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53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5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4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3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E376-E7E6-43F0-9066-E4050C7DFB9E}" type="datetimeFigureOut">
              <a:rPr kumimoji="1" lang="ja-JP" altLang="en-US" smtClean="0"/>
              <a:t>2015/11/25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B0FB-68DE-4039-A07B-8943B9FC3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99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Line 93"/>
          <p:cNvSpPr>
            <a:spLocks noChangeShapeType="1"/>
          </p:cNvSpPr>
          <p:nvPr/>
        </p:nvSpPr>
        <p:spPr bwMode="auto">
          <a:xfrm>
            <a:off x="5879963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" name="Line 93"/>
          <p:cNvSpPr>
            <a:spLocks noChangeShapeType="1"/>
          </p:cNvSpPr>
          <p:nvPr/>
        </p:nvSpPr>
        <p:spPr bwMode="auto">
          <a:xfrm>
            <a:off x="5384673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1" name="Line 93"/>
          <p:cNvSpPr>
            <a:spLocks noChangeShapeType="1"/>
          </p:cNvSpPr>
          <p:nvPr/>
        </p:nvSpPr>
        <p:spPr bwMode="auto">
          <a:xfrm>
            <a:off x="4889384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2" name="Line 93"/>
          <p:cNvSpPr>
            <a:spLocks noChangeShapeType="1"/>
          </p:cNvSpPr>
          <p:nvPr/>
        </p:nvSpPr>
        <p:spPr bwMode="auto">
          <a:xfrm>
            <a:off x="4394094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" name="Line 93"/>
          <p:cNvSpPr>
            <a:spLocks noChangeShapeType="1"/>
          </p:cNvSpPr>
          <p:nvPr/>
        </p:nvSpPr>
        <p:spPr bwMode="auto">
          <a:xfrm>
            <a:off x="3898804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4" name="Line 93"/>
          <p:cNvSpPr>
            <a:spLocks noChangeShapeType="1"/>
          </p:cNvSpPr>
          <p:nvPr/>
        </p:nvSpPr>
        <p:spPr bwMode="auto">
          <a:xfrm>
            <a:off x="3403515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" name="Line 93"/>
          <p:cNvSpPr>
            <a:spLocks noChangeShapeType="1"/>
          </p:cNvSpPr>
          <p:nvPr/>
        </p:nvSpPr>
        <p:spPr bwMode="auto">
          <a:xfrm>
            <a:off x="2908225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26" name="Line 93"/>
          <p:cNvSpPr>
            <a:spLocks noChangeShapeType="1"/>
          </p:cNvSpPr>
          <p:nvPr/>
        </p:nvSpPr>
        <p:spPr bwMode="auto">
          <a:xfrm>
            <a:off x="2412936" y="4536253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" name="Rectangle 36"/>
          <p:cNvSpPr>
            <a:spLocks noChangeArrowheads="1"/>
          </p:cNvSpPr>
          <p:nvPr/>
        </p:nvSpPr>
        <p:spPr bwMode="auto">
          <a:xfrm>
            <a:off x="-1587" y="272480"/>
            <a:ext cx="6870424" cy="504056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拠点名</a:t>
            </a:r>
            <a:endParaRPr lang="en-US" altLang="ja-JP" b="1" dirty="0" smtClean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31" name="Group 44"/>
          <p:cNvGrpSpPr>
            <a:grpSpLocks/>
          </p:cNvGrpSpPr>
          <p:nvPr/>
        </p:nvGrpSpPr>
        <p:grpSpPr bwMode="auto">
          <a:xfrm>
            <a:off x="43127" y="1072588"/>
            <a:ext cx="6784436" cy="995474"/>
            <a:chOff x="189" y="466"/>
            <a:chExt cx="3945" cy="591"/>
          </a:xfrm>
        </p:grpSpPr>
        <p:sp>
          <p:nvSpPr>
            <p:cNvPr id="232" name="Rectangle 40"/>
            <p:cNvSpPr>
              <a:spLocks noChangeArrowheads="1"/>
            </p:cNvSpPr>
            <p:nvPr/>
          </p:nvSpPr>
          <p:spPr bwMode="auto">
            <a:xfrm>
              <a:off x="189" y="466"/>
              <a:ext cx="3945" cy="591"/>
            </a:xfrm>
            <a:prstGeom prst="rect">
              <a:avLst/>
            </a:prstGeom>
            <a:solidFill>
              <a:srgbClr val="DBEE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41"/>
            <p:cNvSpPr>
              <a:spLocks/>
            </p:cNvSpPr>
            <p:nvPr/>
          </p:nvSpPr>
          <p:spPr bwMode="auto">
            <a:xfrm>
              <a:off x="189" y="467"/>
              <a:ext cx="3944" cy="589"/>
            </a:xfrm>
            <a:custGeom>
              <a:avLst/>
              <a:gdLst>
                <a:gd name="T0" fmla="*/ 17323 w 17767"/>
                <a:gd name="T1" fmla="*/ 2663 h 2663"/>
                <a:gd name="T2" fmla="*/ 444 w 17767"/>
                <a:gd name="T3" fmla="*/ 2663 h 2663"/>
                <a:gd name="T4" fmla="*/ 0 w 17767"/>
                <a:gd name="T5" fmla="*/ 2219 h 2663"/>
                <a:gd name="T6" fmla="*/ 0 w 17767"/>
                <a:gd name="T7" fmla="*/ 0 h 2663"/>
                <a:gd name="T8" fmla="*/ 17767 w 17767"/>
                <a:gd name="T9" fmla="*/ 0 h 2663"/>
                <a:gd name="T10" fmla="*/ 17767 w 17767"/>
                <a:gd name="T11" fmla="*/ 2219 h 2663"/>
                <a:gd name="T12" fmla="*/ 17323 w 17767"/>
                <a:gd name="T13" fmla="*/ 2663 h 2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67" h="2663">
                  <a:moveTo>
                    <a:pt x="17323" y="2663"/>
                  </a:moveTo>
                  <a:lnTo>
                    <a:pt x="444" y="2663"/>
                  </a:lnTo>
                  <a:cubicBezTo>
                    <a:pt x="199" y="2663"/>
                    <a:pt x="0" y="2464"/>
                    <a:pt x="0" y="2219"/>
                  </a:cubicBezTo>
                  <a:lnTo>
                    <a:pt x="0" y="0"/>
                  </a:lnTo>
                  <a:lnTo>
                    <a:pt x="17767" y="0"/>
                  </a:lnTo>
                  <a:lnTo>
                    <a:pt x="17767" y="2219"/>
                  </a:lnTo>
                  <a:cubicBezTo>
                    <a:pt x="17767" y="2464"/>
                    <a:pt x="17568" y="2663"/>
                    <a:pt x="17323" y="266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Rectangle 42"/>
            <p:cNvSpPr>
              <a:spLocks noChangeArrowheads="1"/>
            </p:cNvSpPr>
            <p:nvPr/>
          </p:nvSpPr>
          <p:spPr bwMode="auto">
            <a:xfrm>
              <a:off x="189" y="466"/>
              <a:ext cx="3945" cy="591"/>
            </a:xfrm>
            <a:prstGeom prst="rect">
              <a:avLst/>
            </a:prstGeom>
            <a:solidFill>
              <a:srgbClr val="DBEE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Freeform 43"/>
            <p:cNvSpPr>
              <a:spLocks/>
            </p:cNvSpPr>
            <p:nvPr/>
          </p:nvSpPr>
          <p:spPr bwMode="auto">
            <a:xfrm>
              <a:off x="189" y="467"/>
              <a:ext cx="3943" cy="589"/>
            </a:xfrm>
            <a:custGeom>
              <a:avLst/>
              <a:gdLst>
                <a:gd name="T0" fmla="*/ 17323 w 17767"/>
                <a:gd name="T1" fmla="*/ 2663 h 2663"/>
                <a:gd name="T2" fmla="*/ 444 w 17767"/>
                <a:gd name="T3" fmla="*/ 2663 h 2663"/>
                <a:gd name="T4" fmla="*/ 0 w 17767"/>
                <a:gd name="T5" fmla="*/ 2219 h 2663"/>
                <a:gd name="T6" fmla="*/ 0 w 17767"/>
                <a:gd name="T7" fmla="*/ 0 h 2663"/>
                <a:gd name="T8" fmla="*/ 17767 w 17767"/>
                <a:gd name="T9" fmla="*/ 0 h 2663"/>
                <a:gd name="T10" fmla="*/ 17767 w 17767"/>
                <a:gd name="T11" fmla="*/ 2219 h 2663"/>
                <a:gd name="T12" fmla="*/ 17323 w 17767"/>
                <a:gd name="T13" fmla="*/ 2663 h 2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67" h="2663">
                  <a:moveTo>
                    <a:pt x="17323" y="2663"/>
                  </a:moveTo>
                  <a:lnTo>
                    <a:pt x="444" y="2663"/>
                  </a:lnTo>
                  <a:cubicBezTo>
                    <a:pt x="199" y="2663"/>
                    <a:pt x="0" y="2464"/>
                    <a:pt x="0" y="2219"/>
                  </a:cubicBezTo>
                  <a:lnTo>
                    <a:pt x="0" y="0"/>
                  </a:lnTo>
                  <a:lnTo>
                    <a:pt x="17767" y="0"/>
                  </a:lnTo>
                  <a:lnTo>
                    <a:pt x="17767" y="2219"/>
                  </a:lnTo>
                  <a:cubicBezTo>
                    <a:pt x="17767" y="2464"/>
                    <a:pt x="17568" y="2663"/>
                    <a:pt x="17323" y="2663"/>
                  </a:cubicBezTo>
                  <a:close/>
                </a:path>
              </a:pathLst>
            </a:custGeom>
            <a:noFill/>
            <a:ln w="23813" cap="rnd">
              <a:solidFill>
                <a:srgbClr val="2159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" name="Group 47"/>
          <p:cNvGrpSpPr>
            <a:grpSpLocks/>
          </p:cNvGrpSpPr>
          <p:nvPr/>
        </p:nvGrpSpPr>
        <p:grpSpPr bwMode="auto">
          <a:xfrm>
            <a:off x="43127" y="845196"/>
            <a:ext cx="6782716" cy="229077"/>
            <a:chOff x="189" y="331"/>
            <a:chExt cx="3944" cy="136"/>
          </a:xfrm>
        </p:grpSpPr>
        <p:sp>
          <p:nvSpPr>
            <p:cNvPr id="237" name="Freeform 45"/>
            <p:cNvSpPr>
              <a:spLocks/>
            </p:cNvSpPr>
            <p:nvPr/>
          </p:nvSpPr>
          <p:spPr bwMode="auto">
            <a:xfrm>
              <a:off x="189" y="331"/>
              <a:ext cx="3944" cy="136"/>
            </a:xfrm>
            <a:custGeom>
              <a:avLst/>
              <a:gdLst>
                <a:gd name="T0" fmla="*/ 307 w 17767"/>
                <a:gd name="T1" fmla="*/ 0 h 616"/>
                <a:gd name="T2" fmla="*/ 17460 w 17767"/>
                <a:gd name="T3" fmla="*/ 0 h 616"/>
                <a:gd name="T4" fmla="*/ 17767 w 17767"/>
                <a:gd name="T5" fmla="*/ 308 h 616"/>
                <a:gd name="T6" fmla="*/ 17767 w 17767"/>
                <a:gd name="T7" fmla="*/ 616 h 616"/>
                <a:gd name="T8" fmla="*/ 0 w 17767"/>
                <a:gd name="T9" fmla="*/ 616 h 616"/>
                <a:gd name="T10" fmla="*/ 0 w 17767"/>
                <a:gd name="T11" fmla="*/ 308 h 616"/>
                <a:gd name="T12" fmla="*/ 307 w 17767"/>
                <a:gd name="T13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67" h="616">
                  <a:moveTo>
                    <a:pt x="307" y="0"/>
                  </a:moveTo>
                  <a:lnTo>
                    <a:pt x="17460" y="0"/>
                  </a:lnTo>
                  <a:cubicBezTo>
                    <a:pt x="17629" y="0"/>
                    <a:pt x="17767" y="138"/>
                    <a:pt x="17767" y="308"/>
                  </a:cubicBezTo>
                  <a:cubicBezTo>
                    <a:pt x="17767" y="411"/>
                    <a:pt x="17767" y="514"/>
                    <a:pt x="17767" y="616"/>
                  </a:cubicBezTo>
                  <a:lnTo>
                    <a:pt x="0" y="616"/>
                  </a:lnTo>
                  <a:lnTo>
                    <a:pt x="0" y="308"/>
                  </a:lnTo>
                  <a:cubicBezTo>
                    <a:pt x="0" y="138"/>
                    <a:pt x="138" y="0"/>
                    <a:pt x="307" y="0"/>
                  </a:cubicBezTo>
                  <a:close/>
                </a:path>
              </a:pathLst>
            </a:custGeom>
            <a:solidFill>
              <a:srgbClr val="21596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ja-JP" sz="1000" dirty="0">
                  <a:solidFill>
                    <a:srgbClr val="FFFFFF"/>
                  </a:solidFill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将来の社会ニーズ：○○○</a:t>
              </a:r>
              <a:r>
                <a:rPr lang="ja-JP" altLang="ja-JP" sz="1000" dirty="0" smtClean="0">
                  <a:solidFill>
                    <a:srgbClr val="FFFFFF"/>
                  </a:solidFill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○</a:t>
              </a:r>
              <a:endParaRPr lang="ja-JP" altLang="ja-JP" sz="10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8" name="Freeform 46"/>
            <p:cNvSpPr>
              <a:spLocks/>
            </p:cNvSpPr>
            <p:nvPr/>
          </p:nvSpPr>
          <p:spPr bwMode="auto">
            <a:xfrm>
              <a:off x="189" y="331"/>
              <a:ext cx="3943" cy="136"/>
            </a:xfrm>
            <a:custGeom>
              <a:avLst/>
              <a:gdLst>
                <a:gd name="T0" fmla="*/ 307 w 17767"/>
                <a:gd name="T1" fmla="*/ 0 h 616"/>
                <a:gd name="T2" fmla="*/ 17460 w 17767"/>
                <a:gd name="T3" fmla="*/ 0 h 616"/>
                <a:gd name="T4" fmla="*/ 17767 w 17767"/>
                <a:gd name="T5" fmla="*/ 308 h 616"/>
                <a:gd name="T6" fmla="*/ 17767 w 17767"/>
                <a:gd name="T7" fmla="*/ 616 h 616"/>
                <a:gd name="T8" fmla="*/ 0 w 17767"/>
                <a:gd name="T9" fmla="*/ 616 h 616"/>
                <a:gd name="T10" fmla="*/ 0 w 17767"/>
                <a:gd name="T11" fmla="*/ 308 h 616"/>
                <a:gd name="T12" fmla="*/ 307 w 17767"/>
                <a:gd name="T13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67" h="616">
                  <a:moveTo>
                    <a:pt x="307" y="0"/>
                  </a:moveTo>
                  <a:lnTo>
                    <a:pt x="17460" y="0"/>
                  </a:lnTo>
                  <a:cubicBezTo>
                    <a:pt x="17629" y="0"/>
                    <a:pt x="17767" y="138"/>
                    <a:pt x="17767" y="308"/>
                  </a:cubicBezTo>
                  <a:cubicBezTo>
                    <a:pt x="17767" y="411"/>
                    <a:pt x="17767" y="514"/>
                    <a:pt x="17767" y="616"/>
                  </a:cubicBezTo>
                  <a:lnTo>
                    <a:pt x="0" y="616"/>
                  </a:lnTo>
                  <a:lnTo>
                    <a:pt x="0" y="308"/>
                  </a:lnTo>
                  <a:cubicBezTo>
                    <a:pt x="0" y="138"/>
                    <a:pt x="138" y="0"/>
                    <a:pt x="307" y="0"/>
                  </a:cubicBezTo>
                  <a:close/>
                </a:path>
              </a:pathLst>
            </a:custGeom>
            <a:noFill/>
            <a:ln w="23813" cap="rnd">
              <a:solidFill>
                <a:srgbClr val="2159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41" name="Rectangle 50"/>
          <p:cNvSpPr>
            <a:spLocks noChangeArrowheads="1"/>
          </p:cNvSpPr>
          <p:nvPr/>
        </p:nvSpPr>
        <p:spPr bwMode="auto">
          <a:xfrm>
            <a:off x="115356" y="3085431"/>
            <a:ext cx="2020713" cy="1219497"/>
          </a:xfrm>
          <a:prstGeom prst="rect">
            <a:avLst/>
          </a:prstGeom>
          <a:noFill/>
          <a:ln w="23813" cap="rnd">
            <a:solidFill>
              <a:srgbClr val="BFBFB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2" name="Rectangle 51"/>
          <p:cNvSpPr>
            <a:spLocks noChangeArrowheads="1"/>
          </p:cNvSpPr>
          <p:nvPr/>
        </p:nvSpPr>
        <p:spPr bwMode="auto">
          <a:xfrm>
            <a:off x="870328" y="3115750"/>
            <a:ext cx="342232" cy="15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rPr>
              <a:t>＜現状＞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4" name="Freeform 53"/>
          <p:cNvSpPr>
            <a:spLocks/>
          </p:cNvSpPr>
          <p:nvPr/>
        </p:nvSpPr>
        <p:spPr bwMode="auto">
          <a:xfrm>
            <a:off x="1945177" y="2475683"/>
            <a:ext cx="4878947" cy="1829245"/>
          </a:xfrm>
          <a:custGeom>
            <a:avLst/>
            <a:gdLst>
              <a:gd name="T0" fmla="*/ 194 w 2837"/>
              <a:gd name="T1" fmla="*/ 0 h 1086"/>
              <a:gd name="T2" fmla="*/ 194 w 2837"/>
              <a:gd name="T3" fmla="*/ 181 h 1086"/>
              <a:gd name="T4" fmla="*/ 0 w 2837"/>
              <a:gd name="T5" fmla="*/ 133 h 1086"/>
              <a:gd name="T6" fmla="*/ 194 w 2837"/>
              <a:gd name="T7" fmla="*/ 452 h 1086"/>
              <a:gd name="T8" fmla="*/ 194 w 2837"/>
              <a:gd name="T9" fmla="*/ 1086 h 1086"/>
              <a:gd name="T10" fmla="*/ 635 w 2837"/>
              <a:gd name="T11" fmla="*/ 1086 h 1086"/>
              <a:gd name="T12" fmla="*/ 635 w 2837"/>
              <a:gd name="T13" fmla="*/ 1086 h 1086"/>
              <a:gd name="T14" fmla="*/ 1296 w 2837"/>
              <a:gd name="T15" fmla="*/ 1086 h 1086"/>
              <a:gd name="T16" fmla="*/ 2837 w 2837"/>
              <a:gd name="T17" fmla="*/ 1086 h 1086"/>
              <a:gd name="T18" fmla="*/ 2837 w 2837"/>
              <a:gd name="T19" fmla="*/ 452 h 1086"/>
              <a:gd name="T20" fmla="*/ 2837 w 2837"/>
              <a:gd name="T21" fmla="*/ 181 h 1086"/>
              <a:gd name="T22" fmla="*/ 2837 w 2837"/>
              <a:gd name="T23" fmla="*/ 181 h 1086"/>
              <a:gd name="T24" fmla="*/ 2837 w 2837"/>
              <a:gd name="T25" fmla="*/ 0 h 1086"/>
              <a:gd name="T26" fmla="*/ 1296 w 2837"/>
              <a:gd name="T27" fmla="*/ 0 h 1086"/>
              <a:gd name="T28" fmla="*/ 635 w 2837"/>
              <a:gd name="T29" fmla="*/ 0 h 1086"/>
              <a:gd name="T30" fmla="*/ 635 w 2837"/>
              <a:gd name="T31" fmla="*/ 0 h 1086"/>
              <a:gd name="T32" fmla="*/ 194 w 2837"/>
              <a:gd name="T33" fmla="*/ 0 h 1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7" h="1086">
                <a:moveTo>
                  <a:pt x="194" y="0"/>
                </a:moveTo>
                <a:lnTo>
                  <a:pt x="194" y="181"/>
                </a:lnTo>
                <a:lnTo>
                  <a:pt x="0" y="133"/>
                </a:lnTo>
                <a:lnTo>
                  <a:pt x="194" y="452"/>
                </a:lnTo>
                <a:lnTo>
                  <a:pt x="194" y="1086"/>
                </a:lnTo>
                <a:lnTo>
                  <a:pt x="635" y="1086"/>
                </a:lnTo>
                <a:lnTo>
                  <a:pt x="635" y="1086"/>
                </a:lnTo>
                <a:lnTo>
                  <a:pt x="1296" y="1086"/>
                </a:lnTo>
                <a:lnTo>
                  <a:pt x="2837" y="1086"/>
                </a:lnTo>
                <a:lnTo>
                  <a:pt x="2837" y="452"/>
                </a:lnTo>
                <a:lnTo>
                  <a:pt x="2837" y="181"/>
                </a:lnTo>
                <a:lnTo>
                  <a:pt x="2837" y="181"/>
                </a:lnTo>
                <a:lnTo>
                  <a:pt x="2837" y="0"/>
                </a:lnTo>
                <a:lnTo>
                  <a:pt x="1296" y="0"/>
                </a:lnTo>
                <a:lnTo>
                  <a:pt x="635" y="0"/>
                </a:lnTo>
                <a:lnTo>
                  <a:pt x="635" y="0"/>
                </a:lnTo>
                <a:lnTo>
                  <a:pt x="194" y="0"/>
                </a:lnTo>
                <a:close/>
              </a:path>
            </a:pathLst>
          </a:custGeom>
          <a:solidFill>
            <a:srgbClr val="FFEFD9"/>
          </a:solidFill>
          <a:ln w="28575">
            <a:solidFill>
              <a:srgbClr val="FF9900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1100" dirty="0" smtClean="0">
                <a:latin typeface="+mn-ea"/>
              </a:rPr>
              <a:t>　　　　</a:t>
            </a:r>
            <a:r>
              <a:rPr lang="ja-JP" altLang="ja-JP" sz="1100" dirty="0" smtClean="0">
                <a:solidFill>
                  <a:srgbClr val="000000"/>
                </a:solidFill>
                <a:latin typeface="+mn-ea"/>
                <a:cs typeface="ＭＳ Ｐゴシック" pitchFamily="50" charset="-128"/>
              </a:rPr>
              <a:t>１</a:t>
            </a:r>
            <a:r>
              <a:rPr lang="ja-JP" altLang="ja-JP" sz="1100" dirty="0">
                <a:solidFill>
                  <a:srgbClr val="000000"/>
                </a:solidFill>
                <a:latin typeface="+mn-ea"/>
                <a:cs typeface="ＭＳ Ｐゴシック" pitchFamily="50" charset="-128"/>
              </a:rPr>
              <a:t>．・・・○○・・・の実用化が必要</a:t>
            </a:r>
            <a:endParaRPr lang="ja-JP" altLang="ja-JP" sz="1100" dirty="0">
              <a:latin typeface="+mn-ea"/>
              <a:cs typeface="ＭＳ Ｐゴシック" pitchFamily="50" charset="-128"/>
            </a:endParaRPr>
          </a:p>
          <a:p>
            <a:pPr lvl="0"/>
            <a:r>
              <a:rPr lang="ja-JP" altLang="en-US" sz="1100" dirty="0" smtClean="0"/>
              <a:t>　　　　２．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・・△△・・・の革新が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必要</a:t>
            </a:r>
            <a:endParaRPr lang="en-US" altLang="ja-JP" sz="1100" dirty="0" smtClean="0"/>
          </a:p>
          <a:p>
            <a:pPr lvl="0"/>
            <a:r>
              <a:rPr lang="ja-JP" altLang="en-US" sz="1100" dirty="0"/>
              <a:t>　</a:t>
            </a:r>
            <a:r>
              <a:rPr lang="ja-JP" altLang="en-US" sz="1100" dirty="0" smtClean="0"/>
              <a:t>　　　３．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・・◇◇・・・構築が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必要</a:t>
            </a:r>
            <a:endParaRPr lang="en-US" altLang="ja-JP" sz="1100" dirty="0" smtClean="0"/>
          </a:p>
          <a:p>
            <a:pPr lvl="0"/>
            <a:r>
              <a:rPr lang="ja-JP" altLang="en-US" sz="1100" dirty="0"/>
              <a:t>　</a:t>
            </a:r>
            <a:r>
              <a:rPr lang="ja-JP" altLang="en-US" sz="1100" dirty="0" smtClean="0"/>
              <a:t>　　　４．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・・●●・・・のパラダイムシフトが</a:t>
            </a:r>
            <a:r>
              <a:rPr lang="ja-JP" altLang="ja-JP" sz="11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必要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　　５．・・・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　　６．・・・</a:t>
            </a:r>
            <a:endParaRPr lang="ja-JP" altLang="en-US" sz="1100" dirty="0"/>
          </a:p>
        </p:txBody>
      </p:sp>
      <p:sp>
        <p:nvSpPr>
          <p:cNvPr id="245" name="Rectangle 54"/>
          <p:cNvSpPr>
            <a:spLocks noChangeArrowheads="1"/>
          </p:cNvSpPr>
          <p:nvPr/>
        </p:nvSpPr>
        <p:spPr bwMode="auto">
          <a:xfrm>
            <a:off x="1941737" y="2472314"/>
            <a:ext cx="4885826" cy="183261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8" name="Rectangle 57"/>
          <p:cNvSpPr>
            <a:spLocks noChangeArrowheads="1"/>
          </p:cNvSpPr>
          <p:nvPr/>
        </p:nvSpPr>
        <p:spPr bwMode="auto">
          <a:xfrm>
            <a:off x="2278809" y="2170808"/>
            <a:ext cx="4545314" cy="304875"/>
          </a:xfrm>
          <a:prstGeom prst="rect">
            <a:avLst/>
          </a:prstGeom>
          <a:solidFill>
            <a:srgbClr val="FF9900"/>
          </a:solidFill>
          <a:ln w="28575">
            <a:solidFill>
              <a:srgbClr val="FF99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ja-JP" sz="1000" dirty="0">
                <a:solidFill>
                  <a:srgbClr val="FFFFFF"/>
                </a:solidFill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rPr>
              <a:t>設定した将来の社会ニーズに基づく課題（研究</a:t>
            </a:r>
            <a:r>
              <a:rPr lang="ja-JP" altLang="ja-JP" sz="1000" dirty="0" smtClean="0">
                <a:solidFill>
                  <a:srgbClr val="FFFFFF"/>
                </a:solidFill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rPr>
              <a:t>開発</a:t>
            </a:r>
            <a:r>
              <a:rPr lang="ja-JP" altLang="en-US" sz="1000" dirty="0" smtClean="0">
                <a:solidFill>
                  <a:srgbClr val="FFFFFF"/>
                </a:solidFill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rPr>
              <a:t>テーマ</a:t>
            </a:r>
            <a:r>
              <a:rPr lang="ja-JP" altLang="ja-JP" sz="1000" dirty="0" smtClean="0">
                <a:solidFill>
                  <a:srgbClr val="FFFFFF"/>
                </a:solidFill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rPr>
              <a:t>）</a:t>
            </a:r>
            <a:endParaRPr lang="ja-JP" altLang="ja-JP" sz="10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64" name="Group 71"/>
          <p:cNvGrpSpPr>
            <a:grpSpLocks/>
          </p:cNvGrpSpPr>
          <p:nvPr/>
        </p:nvGrpSpPr>
        <p:grpSpPr bwMode="auto">
          <a:xfrm>
            <a:off x="43127" y="4805558"/>
            <a:ext cx="875356" cy="763028"/>
            <a:chOff x="189" y="2863"/>
            <a:chExt cx="509" cy="453"/>
          </a:xfrm>
        </p:grpSpPr>
        <p:sp>
          <p:nvSpPr>
            <p:cNvPr id="265" name="Rectangle 67"/>
            <p:cNvSpPr>
              <a:spLocks noChangeArrowheads="1"/>
            </p:cNvSpPr>
            <p:nvPr/>
          </p:nvSpPr>
          <p:spPr bwMode="auto">
            <a:xfrm>
              <a:off x="189" y="2863"/>
              <a:ext cx="509" cy="453"/>
            </a:xfrm>
            <a:prstGeom prst="rect">
              <a:avLst/>
            </a:pr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6" name="Freeform 68"/>
            <p:cNvSpPr>
              <a:spLocks/>
            </p:cNvSpPr>
            <p:nvPr/>
          </p:nvSpPr>
          <p:spPr bwMode="auto">
            <a:xfrm>
              <a:off x="190" y="2863"/>
              <a:ext cx="507" cy="450"/>
            </a:xfrm>
            <a:custGeom>
              <a:avLst/>
              <a:gdLst>
                <a:gd name="T0" fmla="*/ 0 w 507"/>
                <a:gd name="T1" fmla="*/ 0 h 450"/>
                <a:gd name="T2" fmla="*/ 0 w 507"/>
                <a:gd name="T3" fmla="*/ 75 h 450"/>
                <a:gd name="T4" fmla="*/ 0 w 507"/>
                <a:gd name="T5" fmla="*/ 75 h 450"/>
                <a:gd name="T6" fmla="*/ 0 w 507"/>
                <a:gd name="T7" fmla="*/ 188 h 450"/>
                <a:gd name="T8" fmla="*/ 0 w 507"/>
                <a:gd name="T9" fmla="*/ 450 h 450"/>
                <a:gd name="T10" fmla="*/ 84 w 507"/>
                <a:gd name="T11" fmla="*/ 450 h 450"/>
                <a:gd name="T12" fmla="*/ 84 w 507"/>
                <a:gd name="T13" fmla="*/ 450 h 450"/>
                <a:gd name="T14" fmla="*/ 211 w 507"/>
                <a:gd name="T15" fmla="*/ 450 h 450"/>
                <a:gd name="T16" fmla="*/ 507 w 507"/>
                <a:gd name="T17" fmla="*/ 450 h 450"/>
                <a:gd name="T18" fmla="*/ 507 w 507"/>
                <a:gd name="T19" fmla="*/ 188 h 450"/>
                <a:gd name="T20" fmla="*/ 507 w 507"/>
                <a:gd name="T21" fmla="*/ 75 h 450"/>
                <a:gd name="T22" fmla="*/ 507 w 507"/>
                <a:gd name="T23" fmla="*/ 75 h 450"/>
                <a:gd name="T24" fmla="*/ 507 w 507"/>
                <a:gd name="T25" fmla="*/ 0 h 450"/>
                <a:gd name="T26" fmla="*/ 211 w 507"/>
                <a:gd name="T27" fmla="*/ 0 h 450"/>
                <a:gd name="T28" fmla="*/ 84 w 507"/>
                <a:gd name="T29" fmla="*/ 0 h 450"/>
                <a:gd name="T30" fmla="*/ 84 w 507"/>
                <a:gd name="T31" fmla="*/ 0 h 450"/>
                <a:gd name="T32" fmla="*/ 0 w 507"/>
                <a:gd name="T33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450">
                  <a:moveTo>
                    <a:pt x="0" y="0"/>
                  </a:moveTo>
                  <a:lnTo>
                    <a:pt x="0" y="75"/>
                  </a:lnTo>
                  <a:lnTo>
                    <a:pt x="0" y="75"/>
                  </a:lnTo>
                  <a:lnTo>
                    <a:pt x="0" y="188"/>
                  </a:lnTo>
                  <a:lnTo>
                    <a:pt x="0" y="450"/>
                  </a:lnTo>
                  <a:lnTo>
                    <a:pt x="84" y="450"/>
                  </a:lnTo>
                  <a:lnTo>
                    <a:pt x="84" y="450"/>
                  </a:lnTo>
                  <a:lnTo>
                    <a:pt x="211" y="450"/>
                  </a:lnTo>
                  <a:lnTo>
                    <a:pt x="507" y="450"/>
                  </a:lnTo>
                  <a:lnTo>
                    <a:pt x="507" y="188"/>
                  </a:lnTo>
                  <a:lnTo>
                    <a:pt x="507" y="75"/>
                  </a:lnTo>
                  <a:lnTo>
                    <a:pt x="507" y="75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ja-JP" altLang="en-US" sz="900" dirty="0"/>
                <a:t>１．・・・○○</a:t>
              </a:r>
              <a:endParaRPr lang="en-US" altLang="ja-JP" sz="900" dirty="0"/>
            </a:p>
            <a:p>
              <a:pPr lvl="0"/>
              <a:r>
                <a:rPr lang="ja-JP" altLang="en-US" sz="900" dirty="0"/>
                <a:t>　</a:t>
              </a:r>
              <a:r>
                <a:rPr lang="ja-JP" altLang="ja-JP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・・・の実用</a:t>
              </a:r>
              <a:endParaRPr lang="ja-JP" altLang="ja-JP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lvl="0"/>
              <a:r>
                <a:rPr lang="ja-JP" altLang="en-US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　</a:t>
              </a:r>
              <a:r>
                <a:rPr lang="ja-JP" altLang="ja-JP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化が</a:t>
              </a:r>
              <a:r>
                <a:rPr lang="ja-JP" altLang="ja-JP" sz="900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必要</a:t>
              </a:r>
              <a:endParaRPr lang="ja-JP" altLang="ja-JP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8" name="Freeform 70"/>
            <p:cNvSpPr>
              <a:spLocks/>
            </p:cNvSpPr>
            <p:nvPr/>
          </p:nvSpPr>
          <p:spPr bwMode="auto">
            <a:xfrm>
              <a:off x="190" y="2863"/>
              <a:ext cx="507" cy="450"/>
            </a:xfrm>
            <a:custGeom>
              <a:avLst/>
              <a:gdLst>
                <a:gd name="T0" fmla="*/ 0 w 507"/>
                <a:gd name="T1" fmla="*/ 0 h 450"/>
                <a:gd name="T2" fmla="*/ 0 w 507"/>
                <a:gd name="T3" fmla="*/ 75 h 450"/>
                <a:gd name="T4" fmla="*/ 0 w 507"/>
                <a:gd name="T5" fmla="*/ 75 h 450"/>
                <a:gd name="T6" fmla="*/ 0 w 507"/>
                <a:gd name="T7" fmla="*/ 188 h 450"/>
                <a:gd name="T8" fmla="*/ 0 w 507"/>
                <a:gd name="T9" fmla="*/ 450 h 450"/>
                <a:gd name="T10" fmla="*/ 84 w 507"/>
                <a:gd name="T11" fmla="*/ 450 h 450"/>
                <a:gd name="T12" fmla="*/ 84 w 507"/>
                <a:gd name="T13" fmla="*/ 450 h 450"/>
                <a:gd name="T14" fmla="*/ 211 w 507"/>
                <a:gd name="T15" fmla="*/ 450 h 450"/>
                <a:gd name="T16" fmla="*/ 507 w 507"/>
                <a:gd name="T17" fmla="*/ 450 h 450"/>
                <a:gd name="T18" fmla="*/ 507 w 507"/>
                <a:gd name="T19" fmla="*/ 188 h 450"/>
                <a:gd name="T20" fmla="*/ 507 w 507"/>
                <a:gd name="T21" fmla="*/ 75 h 450"/>
                <a:gd name="T22" fmla="*/ 507 w 507"/>
                <a:gd name="T23" fmla="*/ 75 h 450"/>
                <a:gd name="T24" fmla="*/ 507 w 507"/>
                <a:gd name="T25" fmla="*/ 0 h 450"/>
                <a:gd name="T26" fmla="*/ 211 w 507"/>
                <a:gd name="T27" fmla="*/ 0 h 450"/>
                <a:gd name="T28" fmla="*/ 84 w 507"/>
                <a:gd name="T29" fmla="*/ 0 h 450"/>
                <a:gd name="T30" fmla="*/ 84 w 507"/>
                <a:gd name="T31" fmla="*/ 0 h 450"/>
                <a:gd name="T32" fmla="*/ 0 w 507"/>
                <a:gd name="T33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450">
                  <a:moveTo>
                    <a:pt x="0" y="0"/>
                  </a:moveTo>
                  <a:lnTo>
                    <a:pt x="0" y="75"/>
                  </a:lnTo>
                  <a:lnTo>
                    <a:pt x="0" y="75"/>
                  </a:lnTo>
                  <a:lnTo>
                    <a:pt x="0" y="188"/>
                  </a:lnTo>
                  <a:lnTo>
                    <a:pt x="0" y="450"/>
                  </a:lnTo>
                  <a:lnTo>
                    <a:pt x="84" y="450"/>
                  </a:lnTo>
                  <a:lnTo>
                    <a:pt x="84" y="450"/>
                  </a:lnTo>
                  <a:lnTo>
                    <a:pt x="211" y="450"/>
                  </a:lnTo>
                  <a:lnTo>
                    <a:pt x="507" y="450"/>
                  </a:lnTo>
                  <a:lnTo>
                    <a:pt x="507" y="188"/>
                  </a:lnTo>
                  <a:lnTo>
                    <a:pt x="507" y="75"/>
                  </a:lnTo>
                  <a:lnTo>
                    <a:pt x="507" y="75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3813" cap="rnd">
              <a:solidFill>
                <a:srgbClr val="FF99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69" name="Group 76"/>
          <p:cNvGrpSpPr>
            <a:grpSpLocks/>
          </p:cNvGrpSpPr>
          <p:nvPr/>
        </p:nvGrpSpPr>
        <p:grpSpPr bwMode="auto">
          <a:xfrm>
            <a:off x="36247" y="5664596"/>
            <a:ext cx="877075" cy="1827561"/>
            <a:chOff x="185" y="3373"/>
            <a:chExt cx="510" cy="1085"/>
          </a:xfrm>
        </p:grpSpPr>
        <p:sp>
          <p:nvSpPr>
            <p:cNvPr id="270" name="Rectangle 72"/>
            <p:cNvSpPr>
              <a:spLocks noChangeArrowheads="1"/>
            </p:cNvSpPr>
            <p:nvPr/>
          </p:nvSpPr>
          <p:spPr bwMode="auto">
            <a:xfrm>
              <a:off x="185" y="3373"/>
              <a:ext cx="510" cy="1085"/>
            </a:xfrm>
            <a:prstGeom prst="rect">
              <a:avLst/>
            </a:pr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1" name="Freeform 73"/>
            <p:cNvSpPr>
              <a:spLocks/>
            </p:cNvSpPr>
            <p:nvPr/>
          </p:nvSpPr>
          <p:spPr bwMode="auto">
            <a:xfrm>
              <a:off x="185" y="3373"/>
              <a:ext cx="507" cy="1082"/>
            </a:xfrm>
            <a:custGeom>
              <a:avLst/>
              <a:gdLst>
                <a:gd name="T0" fmla="*/ 0 w 507"/>
                <a:gd name="T1" fmla="*/ 0 h 1082"/>
                <a:gd name="T2" fmla="*/ 0 w 507"/>
                <a:gd name="T3" fmla="*/ 180 h 1082"/>
                <a:gd name="T4" fmla="*/ 0 w 507"/>
                <a:gd name="T5" fmla="*/ 180 h 1082"/>
                <a:gd name="T6" fmla="*/ 0 w 507"/>
                <a:gd name="T7" fmla="*/ 451 h 1082"/>
                <a:gd name="T8" fmla="*/ 0 w 507"/>
                <a:gd name="T9" fmla="*/ 1082 h 1082"/>
                <a:gd name="T10" fmla="*/ 85 w 507"/>
                <a:gd name="T11" fmla="*/ 1082 h 1082"/>
                <a:gd name="T12" fmla="*/ 85 w 507"/>
                <a:gd name="T13" fmla="*/ 1082 h 1082"/>
                <a:gd name="T14" fmla="*/ 212 w 507"/>
                <a:gd name="T15" fmla="*/ 1082 h 1082"/>
                <a:gd name="T16" fmla="*/ 507 w 507"/>
                <a:gd name="T17" fmla="*/ 1082 h 1082"/>
                <a:gd name="T18" fmla="*/ 507 w 507"/>
                <a:gd name="T19" fmla="*/ 451 h 1082"/>
                <a:gd name="T20" fmla="*/ 507 w 507"/>
                <a:gd name="T21" fmla="*/ 180 h 1082"/>
                <a:gd name="T22" fmla="*/ 507 w 507"/>
                <a:gd name="T23" fmla="*/ 180 h 1082"/>
                <a:gd name="T24" fmla="*/ 507 w 507"/>
                <a:gd name="T25" fmla="*/ 0 h 1082"/>
                <a:gd name="T26" fmla="*/ 212 w 507"/>
                <a:gd name="T27" fmla="*/ 0 h 1082"/>
                <a:gd name="T28" fmla="*/ 85 w 507"/>
                <a:gd name="T29" fmla="*/ 0 h 1082"/>
                <a:gd name="T30" fmla="*/ 85 w 507"/>
                <a:gd name="T31" fmla="*/ 0 h 1082"/>
                <a:gd name="T32" fmla="*/ 0 w 507"/>
                <a:gd name="T33" fmla="*/ 0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082">
                  <a:moveTo>
                    <a:pt x="0" y="0"/>
                  </a:moveTo>
                  <a:lnTo>
                    <a:pt x="0" y="180"/>
                  </a:lnTo>
                  <a:lnTo>
                    <a:pt x="0" y="180"/>
                  </a:lnTo>
                  <a:lnTo>
                    <a:pt x="0" y="451"/>
                  </a:lnTo>
                  <a:lnTo>
                    <a:pt x="0" y="1082"/>
                  </a:lnTo>
                  <a:lnTo>
                    <a:pt x="85" y="1082"/>
                  </a:lnTo>
                  <a:lnTo>
                    <a:pt x="85" y="1082"/>
                  </a:lnTo>
                  <a:lnTo>
                    <a:pt x="212" y="1082"/>
                  </a:lnTo>
                  <a:lnTo>
                    <a:pt x="507" y="1082"/>
                  </a:lnTo>
                  <a:lnTo>
                    <a:pt x="507" y="451"/>
                  </a:lnTo>
                  <a:lnTo>
                    <a:pt x="507" y="180"/>
                  </a:lnTo>
                  <a:lnTo>
                    <a:pt x="507" y="180"/>
                  </a:lnTo>
                  <a:lnTo>
                    <a:pt x="507" y="0"/>
                  </a:lnTo>
                  <a:lnTo>
                    <a:pt x="212" y="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ja-JP" altLang="en-US" sz="900" dirty="0">
                  <a:latin typeface="+mn-ea"/>
                </a:rPr>
                <a:t>２．・・・△△</a:t>
              </a:r>
              <a:endParaRPr lang="en-US" altLang="ja-JP" sz="900" dirty="0">
                <a:latin typeface="+mn-ea"/>
              </a:endParaRPr>
            </a:p>
            <a:p>
              <a:pPr lvl="0"/>
              <a:r>
                <a:rPr lang="ja-JP" altLang="en-US" sz="900" dirty="0">
                  <a:solidFill>
                    <a:srgbClr val="000000"/>
                  </a:solidFill>
                  <a:latin typeface="+mn-ea"/>
                  <a:cs typeface="ＭＳ Ｐゴシック" pitchFamily="50" charset="-128"/>
                </a:rPr>
                <a:t>　</a:t>
              </a:r>
              <a:r>
                <a:rPr lang="ja-JP" altLang="ja-JP" sz="900" dirty="0">
                  <a:solidFill>
                    <a:srgbClr val="000000"/>
                  </a:solidFill>
                  <a:latin typeface="+mn-ea"/>
                  <a:cs typeface="ＭＳ Ｐゴシック" pitchFamily="50" charset="-128"/>
                </a:rPr>
                <a:t>・・・の革新</a:t>
              </a:r>
              <a:endParaRPr lang="en-US" altLang="ja-JP" sz="900" dirty="0">
                <a:solidFill>
                  <a:srgbClr val="000000"/>
                </a:solidFill>
                <a:latin typeface="+mn-ea"/>
                <a:cs typeface="ＭＳ Ｐゴシック" pitchFamily="50" charset="-128"/>
              </a:endParaRPr>
            </a:p>
            <a:p>
              <a:pPr lvl="0"/>
              <a:r>
                <a:rPr lang="ja-JP" altLang="en-US" sz="900" dirty="0">
                  <a:solidFill>
                    <a:srgbClr val="000000"/>
                  </a:solidFill>
                  <a:latin typeface="+mn-ea"/>
                  <a:cs typeface="ＭＳ Ｐゴシック" pitchFamily="50" charset="-128"/>
                </a:rPr>
                <a:t>　が必要</a:t>
              </a:r>
              <a:endParaRPr lang="en-US" altLang="ja-JP" sz="900" dirty="0">
                <a:solidFill>
                  <a:srgbClr val="000000"/>
                </a:solidFill>
                <a:latin typeface="+mn-ea"/>
                <a:cs typeface="ＭＳ Ｐゴシック" pitchFamily="50" charset="-128"/>
              </a:endParaRPr>
            </a:p>
            <a:p>
              <a:pPr lvl="0"/>
              <a:endParaRPr lang="ja-JP" altLang="en-US" sz="900" dirty="0">
                <a:latin typeface="+mn-ea"/>
              </a:endParaRPr>
            </a:p>
            <a:p>
              <a:endParaRPr lang="ja-JP" altLang="en-US" sz="900" dirty="0"/>
            </a:p>
          </p:txBody>
        </p:sp>
        <p:sp>
          <p:nvSpPr>
            <p:cNvPr id="273" name="Freeform 75"/>
            <p:cNvSpPr>
              <a:spLocks/>
            </p:cNvSpPr>
            <p:nvPr/>
          </p:nvSpPr>
          <p:spPr bwMode="auto">
            <a:xfrm>
              <a:off x="185" y="3373"/>
              <a:ext cx="507" cy="1082"/>
            </a:xfrm>
            <a:custGeom>
              <a:avLst/>
              <a:gdLst>
                <a:gd name="T0" fmla="*/ 0 w 507"/>
                <a:gd name="T1" fmla="*/ 0 h 1082"/>
                <a:gd name="T2" fmla="*/ 0 w 507"/>
                <a:gd name="T3" fmla="*/ 180 h 1082"/>
                <a:gd name="T4" fmla="*/ 0 w 507"/>
                <a:gd name="T5" fmla="*/ 180 h 1082"/>
                <a:gd name="T6" fmla="*/ 0 w 507"/>
                <a:gd name="T7" fmla="*/ 451 h 1082"/>
                <a:gd name="T8" fmla="*/ 0 w 507"/>
                <a:gd name="T9" fmla="*/ 1082 h 1082"/>
                <a:gd name="T10" fmla="*/ 85 w 507"/>
                <a:gd name="T11" fmla="*/ 1082 h 1082"/>
                <a:gd name="T12" fmla="*/ 85 w 507"/>
                <a:gd name="T13" fmla="*/ 1082 h 1082"/>
                <a:gd name="T14" fmla="*/ 212 w 507"/>
                <a:gd name="T15" fmla="*/ 1082 h 1082"/>
                <a:gd name="T16" fmla="*/ 507 w 507"/>
                <a:gd name="T17" fmla="*/ 1082 h 1082"/>
                <a:gd name="T18" fmla="*/ 507 w 507"/>
                <a:gd name="T19" fmla="*/ 451 h 1082"/>
                <a:gd name="T20" fmla="*/ 507 w 507"/>
                <a:gd name="T21" fmla="*/ 180 h 1082"/>
                <a:gd name="T22" fmla="*/ 507 w 507"/>
                <a:gd name="T23" fmla="*/ 180 h 1082"/>
                <a:gd name="T24" fmla="*/ 507 w 507"/>
                <a:gd name="T25" fmla="*/ 0 h 1082"/>
                <a:gd name="T26" fmla="*/ 212 w 507"/>
                <a:gd name="T27" fmla="*/ 0 h 1082"/>
                <a:gd name="T28" fmla="*/ 85 w 507"/>
                <a:gd name="T29" fmla="*/ 0 h 1082"/>
                <a:gd name="T30" fmla="*/ 85 w 507"/>
                <a:gd name="T31" fmla="*/ 0 h 1082"/>
                <a:gd name="T32" fmla="*/ 0 w 507"/>
                <a:gd name="T33" fmla="*/ 0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082">
                  <a:moveTo>
                    <a:pt x="0" y="0"/>
                  </a:moveTo>
                  <a:lnTo>
                    <a:pt x="0" y="180"/>
                  </a:lnTo>
                  <a:lnTo>
                    <a:pt x="0" y="180"/>
                  </a:lnTo>
                  <a:lnTo>
                    <a:pt x="0" y="451"/>
                  </a:lnTo>
                  <a:lnTo>
                    <a:pt x="0" y="1082"/>
                  </a:lnTo>
                  <a:lnTo>
                    <a:pt x="85" y="1082"/>
                  </a:lnTo>
                  <a:lnTo>
                    <a:pt x="85" y="1082"/>
                  </a:lnTo>
                  <a:lnTo>
                    <a:pt x="212" y="1082"/>
                  </a:lnTo>
                  <a:lnTo>
                    <a:pt x="507" y="1082"/>
                  </a:lnTo>
                  <a:lnTo>
                    <a:pt x="507" y="451"/>
                  </a:lnTo>
                  <a:lnTo>
                    <a:pt x="507" y="180"/>
                  </a:lnTo>
                  <a:lnTo>
                    <a:pt x="507" y="180"/>
                  </a:lnTo>
                  <a:lnTo>
                    <a:pt x="507" y="0"/>
                  </a:lnTo>
                  <a:lnTo>
                    <a:pt x="212" y="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3813" cap="rnd">
              <a:solidFill>
                <a:srgbClr val="FF99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75" name="Rectangle 77"/>
          <p:cNvSpPr>
            <a:spLocks noChangeArrowheads="1"/>
          </p:cNvSpPr>
          <p:nvPr/>
        </p:nvSpPr>
        <p:spPr bwMode="auto">
          <a:xfrm>
            <a:off x="36247" y="7574691"/>
            <a:ext cx="877075" cy="978630"/>
          </a:xfrm>
          <a:prstGeom prst="rect">
            <a:avLst/>
          </a:prstGeom>
          <a:solidFill>
            <a:srgbClr val="FFEF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6" name="Freeform 78"/>
          <p:cNvSpPr>
            <a:spLocks/>
          </p:cNvSpPr>
          <p:nvPr/>
        </p:nvSpPr>
        <p:spPr bwMode="auto">
          <a:xfrm>
            <a:off x="36247" y="7576375"/>
            <a:ext cx="871916" cy="973577"/>
          </a:xfrm>
          <a:custGeom>
            <a:avLst/>
            <a:gdLst>
              <a:gd name="T0" fmla="*/ 0 w 507"/>
              <a:gd name="T1" fmla="*/ 0 h 578"/>
              <a:gd name="T2" fmla="*/ 0 w 507"/>
              <a:gd name="T3" fmla="*/ 97 h 578"/>
              <a:gd name="T4" fmla="*/ 0 w 507"/>
              <a:gd name="T5" fmla="*/ 97 h 578"/>
              <a:gd name="T6" fmla="*/ 0 w 507"/>
              <a:gd name="T7" fmla="*/ 241 h 578"/>
              <a:gd name="T8" fmla="*/ 0 w 507"/>
              <a:gd name="T9" fmla="*/ 578 h 578"/>
              <a:gd name="T10" fmla="*/ 85 w 507"/>
              <a:gd name="T11" fmla="*/ 578 h 578"/>
              <a:gd name="T12" fmla="*/ 85 w 507"/>
              <a:gd name="T13" fmla="*/ 578 h 578"/>
              <a:gd name="T14" fmla="*/ 212 w 507"/>
              <a:gd name="T15" fmla="*/ 578 h 578"/>
              <a:gd name="T16" fmla="*/ 507 w 507"/>
              <a:gd name="T17" fmla="*/ 578 h 578"/>
              <a:gd name="T18" fmla="*/ 507 w 507"/>
              <a:gd name="T19" fmla="*/ 241 h 578"/>
              <a:gd name="T20" fmla="*/ 507 w 507"/>
              <a:gd name="T21" fmla="*/ 97 h 578"/>
              <a:gd name="T22" fmla="*/ 507 w 507"/>
              <a:gd name="T23" fmla="*/ 97 h 578"/>
              <a:gd name="T24" fmla="*/ 507 w 507"/>
              <a:gd name="T25" fmla="*/ 0 h 578"/>
              <a:gd name="T26" fmla="*/ 212 w 507"/>
              <a:gd name="T27" fmla="*/ 0 h 578"/>
              <a:gd name="T28" fmla="*/ 85 w 507"/>
              <a:gd name="T29" fmla="*/ 0 h 578"/>
              <a:gd name="T30" fmla="*/ 85 w 507"/>
              <a:gd name="T31" fmla="*/ 0 h 578"/>
              <a:gd name="T32" fmla="*/ 0 w 507"/>
              <a:gd name="T33" fmla="*/ 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07" h="578">
                <a:moveTo>
                  <a:pt x="0" y="0"/>
                </a:moveTo>
                <a:lnTo>
                  <a:pt x="0" y="97"/>
                </a:lnTo>
                <a:lnTo>
                  <a:pt x="0" y="97"/>
                </a:lnTo>
                <a:lnTo>
                  <a:pt x="0" y="241"/>
                </a:lnTo>
                <a:lnTo>
                  <a:pt x="0" y="578"/>
                </a:lnTo>
                <a:lnTo>
                  <a:pt x="85" y="578"/>
                </a:lnTo>
                <a:lnTo>
                  <a:pt x="85" y="578"/>
                </a:lnTo>
                <a:lnTo>
                  <a:pt x="212" y="578"/>
                </a:lnTo>
                <a:lnTo>
                  <a:pt x="507" y="578"/>
                </a:lnTo>
                <a:lnTo>
                  <a:pt x="507" y="241"/>
                </a:lnTo>
                <a:lnTo>
                  <a:pt x="507" y="97"/>
                </a:lnTo>
                <a:lnTo>
                  <a:pt x="507" y="97"/>
                </a:lnTo>
                <a:lnTo>
                  <a:pt x="507" y="0"/>
                </a:lnTo>
                <a:lnTo>
                  <a:pt x="212" y="0"/>
                </a:lnTo>
                <a:lnTo>
                  <a:pt x="85" y="0"/>
                </a:lnTo>
                <a:lnTo>
                  <a:pt x="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FD9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900" dirty="0">
                <a:latin typeface="+mn-ea"/>
              </a:rPr>
              <a:t>３．・・・◇</a:t>
            </a:r>
            <a:r>
              <a:rPr lang="ja-JP" altLang="en-US" sz="900" dirty="0" smtClean="0">
                <a:latin typeface="+mn-ea"/>
              </a:rPr>
              <a:t>◇</a:t>
            </a:r>
            <a:endParaRPr lang="en-US" altLang="ja-JP" sz="900" dirty="0">
              <a:latin typeface="+mn-ea"/>
            </a:endParaRPr>
          </a:p>
          <a:p>
            <a:pPr lvl="0"/>
            <a:r>
              <a:rPr lang="ja-JP" altLang="en-US" sz="900" dirty="0">
                <a:latin typeface="+mn-ea"/>
              </a:rPr>
              <a:t>　</a:t>
            </a:r>
            <a:r>
              <a:rPr lang="ja-JP" altLang="ja-JP" sz="900" dirty="0">
                <a:solidFill>
                  <a:srgbClr val="000000"/>
                </a:solidFill>
                <a:latin typeface="+mn-ea"/>
                <a:cs typeface="ＭＳ Ｐゴシック" pitchFamily="50" charset="-128"/>
              </a:rPr>
              <a:t>・・・の</a:t>
            </a:r>
            <a:r>
              <a:rPr lang="ja-JP" altLang="ja-JP" sz="900" dirty="0" smtClean="0">
                <a:solidFill>
                  <a:srgbClr val="000000"/>
                </a:solidFill>
                <a:latin typeface="+mn-ea"/>
                <a:cs typeface="ＭＳ Ｐゴシック" pitchFamily="50" charset="-128"/>
              </a:rPr>
              <a:t>構築</a:t>
            </a:r>
            <a:endParaRPr lang="en-US" altLang="ja-JP" sz="900" dirty="0" smtClean="0">
              <a:solidFill>
                <a:srgbClr val="000000"/>
              </a:solidFill>
              <a:latin typeface="+mn-ea"/>
              <a:cs typeface="ＭＳ Ｐゴシック" pitchFamily="50" charset="-128"/>
            </a:endParaRPr>
          </a:p>
          <a:p>
            <a:pPr lvl="0"/>
            <a:r>
              <a:rPr lang="ja-JP" altLang="en-US" sz="900" dirty="0" smtClean="0">
                <a:solidFill>
                  <a:srgbClr val="000000"/>
                </a:solidFill>
                <a:latin typeface="+mn-ea"/>
                <a:cs typeface="ＭＳ Ｐゴシック" pitchFamily="50" charset="-128"/>
              </a:rPr>
              <a:t>　が必要</a:t>
            </a:r>
            <a:endParaRPr lang="ja-JP" altLang="ja-JP" sz="900" dirty="0">
              <a:latin typeface="+mn-ea"/>
              <a:cs typeface="ＭＳ Ｐゴシック" pitchFamily="50" charset="-128"/>
            </a:endParaRPr>
          </a:p>
        </p:txBody>
      </p:sp>
      <p:sp>
        <p:nvSpPr>
          <p:cNvPr id="278" name="Freeform 80"/>
          <p:cNvSpPr>
            <a:spLocks/>
          </p:cNvSpPr>
          <p:nvPr/>
        </p:nvSpPr>
        <p:spPr bwMode="auto">
          <a:xfrm>
            <a:off x="36247" y="7576375"/>
            <a:ext cx="871916" cy="973577"/>
          </a:xfrm>
          <a:custGeom>
            <a:avLst/>
            <a:gdLst>
              <a:gd name="T0" fmla="*/ 0 w 507"/>
              <a:gd name="T1" fmla="*/ 0 h 578"/>
              <a:gd name="T2" fmla="*/ 0 w 507"/>
              <a:gd name="T3" fmla="*/ 97 h 578"/>
              <a:gd name="T4" fmla="*/ 0 w 507"/>
              <a:gd name="T5" fmla="*/ 97 h 578"/>
              <a:gd name="T6" fmla="*/ 0 w 507"/>
              <a:gd name="T7" fmla="*/ 241 h 578"/>
              <a:gd name="T8" fmla="*/ 0 w 507"/>
              <a:gd name="T9" fmla="*/ 578 h 578"/>
              <a:gd name="T10" fmla="*/ 85 w 507"/>
              <a:gd name="T11" fmla="*/ 578 h 578"/>
              <a:gd name="T12" fmla="*/ 85 w 507"/>
              <a:gd name="T13" fmla="*/ 578 h 578"/>
              <a:gd name="T14" fmla="*/ 212 w 507"/>
              <a:gd name="T15" fmla="*/ 578 h 578"/>
              <a:gd name="T16" fmla="*/ 507 w 507"/>
              <a:gd name="T17" fmla="*/ 578 h 578"/>
              <a:gd name="T18" fmla="*/ 507 w 507"/>
              <a:gd name="T19" fmla="*/ 241 h 578"/>
              <a:gd name="T20" fmla="*/ 507 w 507"/>
              <a:gd name="T21" fmla="*/ 97 h 578"/>
              <a:gd name="T22" fmla="*/ 507 w 507"/>
              <a:gd name="T23" fmla="*/ 97 h 578"/>
              <a:gd name="T24" fmla="*/ 507 w 507"/>
              <a:gd name="T25" fmla="*/ 0 h 578"/>
              <a:gd name="T26" fmla="*/ 212 w 507"/>
              <a:gd name="T27" fmla="*/ 0 h 578"/>
              <a:gd name="T28" fmla="*/ 85 w 507"/>
              <a:gd name="T29" fmla="*/ 0 h 578"/>
              <a:gd name="T30" fmla="*/ 85 w 507"/>
              <a:gd name="T31" fmla="*/ 0 h 578"/>
              <a:gd name="T32" fmla="*/ 0 w 507"/>
              <a:gd name="T33" fmla="*/ 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07" h="578">
                <a:moveTo>
                  <a:pt x="0" y="0"/>
                </a:moveTo>
                <a:lnTo>
                  <a:pt x="0" y="97"/>
                </a:lnTo>
                <a:lnTo>
                  <a:pt x="0" y="97"/>
                </a:lnTo>
                <a:lnTo>
                  <a:pt x="0" y="241"/>
                </a:lnTo>
                <a:lnTo>
                  <a:pt x="0" y="578"/>
                </a:lnTo>
                <a:lnTo>
                  <a:pt x="85" y="578"/>
                </a:lnTo>
                <a:lnTo>
                  <a:pt x="85" y="578"/>
                </a:lnTo>
                <a:lnTo>
                  <a:pt x="212" y="578"/>
                </a:lnTo>
                <a:lnTo>
                  <a:pt x="507" y="578"/>
                </a:lnTo>
                <a:lnTo>
                  <a:pt x="507" y="241"/>
                </a:lnTo>
                <a:lnTo>
                  <a:pt x="507" y="97"/>
                </a:lnTo>
                <a:lnTo>
                  <a:pt x="507" y="97"/>
                </a:lnTo>
                <a:lnTo>
                  <a:pt x="507" y="0"/>
                </a:lnTo>
                <a:lnTo>
                  <a:pt x="212" y="0"/>
                </a:lnTo>
                <a:lnTo>
                  <a:pt x="85" y="0"/>
                </a:lnTo>
                <a:lnTo>
                  <a:pt x="85" y="0"/>
                </a:lnTo>
                <a:lnTo>
                  <a:pt x="0" y="0"/>
                </a:lnTo>
                <a:close/>
              </a:path>
            </a:pathLst>
          </a:custGeom>
          <a:noFill/>
          <a:ln w="23813" cap="rnd">
            <a:solidFill>
              <a:srgbClr val="FF99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79" name="Group 86"/>
          <p:cNvGrpSpPr>
            <a:grpSpLocks/>
          </p:cNvGrpSpPr>
          <p:nvPr/>
        </p:nvGrpSpPr>
        <p:grpSpPr bwMode="auto">
          <a:xfrm>
            <a:off x="36000" y="8623725"/>
            <a:ext cx="875356" cy="289715"/>
            <a:chOff x="182" y="5190"/>
            <a:chExt cx="509" cy="172"/>
          </a:xfrm>
        </p:grpSpPr>
        <p:sp>
          <p:nvSpPr>
            <p:cNvPr id="280" name="Rectangle 82"/>
            <p:cNvSpPr>
              <a:spLocks noChangeArrowheads="1"/>
            </p:cNvSpPr>
            <p:nvPr/>
          </p:nvSpPr>
          <p:spPr bwMode="auto">
            <a:xfrm>
              <a:off x="182" y="5190"/>
              <a:ext cx="509" cy="172"/>
            </a:xfrm>
            <a:prstGeom prst="rect">
              <a:avLst/>
            </a:pr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900"/>
            </a:p>
          </p:txBody>
        </p:sp>
        <p:sp>
          <p:nvSpPr>
            <p:cNvPr id="281" name="Freeform 83"/>
            <p:cNvSpPr>
              <a:spLocks/>
            </p:cNvSpPr>
            <p:nvPr/>
          </p:nvSpPr>
          <p:spPr bwMode="auto">
            <a:xfrm>
              <a:off x="182" y="5191"/>
              <a:ext cx="507" cy="169"/>
            </a:xfrm>
            <a:custGeom>
              <a:avLst/>
              <a:gdLst>
                <a:gd name="T0" fmla="*/ 0 w 507"/>
                <a:gd name="T1" fmla="*/ 0 h 169"/>
                <a:gd name="T2" fmla="*/ 0 w 507"/>
                <a:gd name="T3" fmla="*/ 29 h 169"/>
                <a:gd name="T4" fmla="*/ 0 w 507"/>
                <a:gd name="T5" fmla="*/ 29 h 169"/>
                <a:gd name="T6" fmla="*/ 0 w 507"/>
                <a:gd name="T7" fmla="*/ 71 h 169"/>
                <a:gd name="T8" fmla="*/ 0 w 507"/>
                <a:gd name="T9" fmla="*/ 169 h 169"/>
                <a:gd name="T10" fmla="*/ 84 w 507"/>
                <a:gd name="T11" fmla="*/ 169 h 169"/>
                <a:gd name="T12" fmla="*/ 84 w 507"/>
                <a:gd name="T13" fmla="*/ 169 h 169"/>
                <a:gd name="T14" fmla="*/ 211 w 507"/>
                <a:gd name="T15" fmla="*/ 169 h 169"/>
                <a:gd name="T16" fmla="*/ 507 w 507"/>
                <a:gd name="T17" fmla="*/ 169 h 169"/>
                <a:gd name="T18" fmla="*/ 507 w 507"/>
                <a:gd name="T19" fmla="*/ 71 h 169"/>
                <a:gd name="T20" fmla="*/ 507 w 507"/>
                <a:gd name="T21" fmla="*/ 29 h 169"/>
                <a:gd name="T22" fmla="*/ 507 w 507"/>
                <a:gd name="T23" fmla="*/ 29 h 169"/>
                <a:gd name="T24" fmla="*/ 507 w 507"/>
                <a:gd name="T25" fmla="*/ 0 h 169"/>
                <a:gd name="T26" fmla="*/ 211 w 507"/>
                <a:gd name="T27" fmla="*/ 0 h 169"/>
                <a:gd name="T28" fmla="*/ 84 w 507"/>
                <a:gd name="T29" fmla="*/ 0 h 169"/>
                <a:gd name="T30" fmla="*/ 84 w 507"/>
                <a:gd name="T31" fmla="*/ 0 h 169"/>
                <a:gd name="T32" fmla="*/ 0 w 507"/>
                <a:gd name="T3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9">
                  <a:moveTo>
                    <a:pt x="0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71"/>
                  </a:lnTo>
                  <a:lnTo>
                    <a:pt x="0" y="169"/>
                  </a:lnTo>
                  <a:lnTo>
                    <a:pt x="84" y="169"/>
                  </a:lnTo>
                  <a:lnTo>
                    <a:pt x="84" y="169"/>
                  </a:lnTo>
                  <a:lnTo>
                    <a:pt x="211" y="169"/>
                  </a:lnTo>
                  <a:lnTo>
                    <a:pt x="507" y="169"/>
                  </a:lnTo>
                  <a:lnTo>
                    <a:pt x="507" y="71"/>
                  </a:lnTo>
                  <a:lnTo>
                    <a:pt x="507" y="29"/>
                  </a:lnTo>
                  <a:lnTo>
                    <a:pt x="507" y="29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ja-JP" altLang="ja-JP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４．・・</a:t>
              </a:r>
              <a:r>
                <a:rPr lang="ja-JP" altLang="ja-JP" sz="900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・</a:t>
              </a:r>
              <a:endParaRPr lang="ja-JP" altLang="ja-JP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3" name="Freeform 85"/>
            <p:cNvSpPr>
              <a:spLocks/>
            </p:cNvSpPr>
            <p:nvPr/>
          </p:nvSpPr>
          <p:spPr bwMode="auto">
            <a:xfrm>
              <a:off x="182" y="5191"/>
              <a:ext cx="507" cy="169"/>
            </a:xfrm>
            <a:custGeom>
              <a:avLst/>
              <a:gdLst>
                <a:gd name="T0" fmla="*/ 0 w 507"/>
                <a:gd name="T1" fmla="*/ 0 h 169"/>
                <a:gd name="T2" fmla="*/ 0 w 507"/>
                <a:gd name="T3" fmla="*/ 29 h 169"/>
                <a:gd name="T4" fmla="*/ 0 w 507"/>
                <a:gd name="T5" fmla="*/ 29 h 169"/>
                <a:gd name="T6" fmla="*/ 0 w 507"/>
                <a:gd name="T7" fmla="*/ 71 h 169"/>
                <a:gd name="T8" fmla="*/ 0 w 507"/>
                <a:gd name="T9" fmla="*/ 169 h 169"/>
                <a:gd name="T10" fmla="*/ 84 w 507"/>
                <a:gd name="T11" fmla="*/ 169 h 169"/>
                <a:gd name="T12" fmla="*/ 84 w 507"/>
                <a:gd name="T13" fmla="*/ 169 h 169"/>
                <a:gd name="T14" fmla="*/ 211 w 507"/>
                <a:gd name="T15" fmla="*/ 169 h 169"/>
                <a:gd name="T16" fmla="*/ 507 w 507"/>
                <a:gd name="T17" fmla="*/ 169 h 169"/>
                <a:gd name="T18" fmla="*/ 507 w 507"/>
                <a:gd name="T19" fmla="*/ 71 h 169"/>
                <a:gd name="T20" fmla="*/ 507 w 507"/>
                <a:gd name="T21" fmla="*/ 29 h 169"/>
                <a:gd name="T22" fmla="*/ 507 w 507"/>
                <a:gd name="T23" fmla="*/ 29 h 169"/>
                <a:gd name="T24" fmla="*/ 507 w 507"/>
                <a:gd name="T25" fmla="*/ 0 h 169"/>
                <a:gd name="T26" fmla="*/ 211 w 507"/>
                <a:gd name="T27" fmla="*/ 0 h 169"/>
                <a:gd name="T28" fmla="*/ 84 w 507"/>
                <a:gd name="T29" fmla="*/ 0 h 169"/>
                <a:gd name="T30" fmla="*/ 84 w 507"/>
                <a:gd name="T31" fmla="*/ 0 h 169"/>
                <a:gd name="T32" fmla="*/ 0 w 507"/>
                <a:gd name="T3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9">
                  <a:moveTo>
                    <a:pt x="0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71"/>
                  </a:lnTo>
                  <a:lnTo>
                    <a:pt x="0" y="169"/>
                  </a:lnTo>
                  <a:lnTo>
                    <a:pt x="84" y="169"/>
                  </a:lnTo>
                  <a:lnTo>
                    <a:pt x="84" y="169"/>
                  </a:lnTo>
                  <a:lnTo>
                    <a:pt x="211" y="169"/>
                  </a:lnTo>
                  <a:lnTo>
                    <a:pt x="507" y="169"/>
                  </a:lnTo>
                  <a:lnTo>
                    <a:pt x="507" y="71"/>
                  </a:lnTo>
                  <a:lnTo>
                    <a:pt x="507" y="29"/>
                  </a:lnTo>
                  <a:lnTo>
                    <a:pt x="507" y="29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3813" cap="rnd">
              <a:solidFill>
                <a:srgbClr val="FF99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900"/>
            </a:p>
          </p:txBody>
        </p:sp>
      </p:grpSp>
      <p:sp>
        <p:nvSpPr>
          <p:cNvPr id="287" name="Line 90"/>
          <p:cNvSpPr>
            <a:spLocks noChangeShapeType="1"/>
          </p:cNvSpPr>
          <p:nvPr/>
        </p:nvSpPr>
        <p:spPr bwMode="auto">
          <a:xfrm>
            <a:off x="-1587" y="4743235"/>
            <a:ext cx="6870424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8" name="Line 91"/>
          <p:cNvSpPr>
            <a:spLocks noChangeShapeType="1"/>
          </p:cNvSpPr>
          <p:nvPr/>
        </p:nvSpPr>
        <p:spPr bwMode="auto">
          <a:xfrm>
            <a:off x="-1587" y="5602273"/>
            <a:ext cx="5833411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9" name="Line 92"/>
          <p:cNvSpPr>
            <a:spLocks noChangeShapeType="1"/>
          </p:cNvSpPr>
          <p:nvPr/>
        </p:nvSpPr>
        <p:spPr bwMode="auto">
          <a:xfrm>
            <a:off x="956316" y="4534371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0" name="Line 93"/>
          <p:cNvSpPr>
            <a:spLocks noChangeShapeType="1"/>
          </p:cNvSpPr>
          <p:nvPr/>
        </p:nvSpPr>
        <p:spPr bwMode="auto">
          <a:xfrm>
            <a:off x="1919379" y="4534370"/>
            <a:ext cx="0" cy="51300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1" name="Rectangle 94"/>
          <p:cNvSpPr>
            <a:spLocks noChangeArrowheads="1"/>
          </p:cNvSpPr>
          <p:nvPr/>
        </p:nvSpPr>
        <p:spPr bwMode="auto">
          <a:xfrm>
            <a:off x="2048704" y="4534371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3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95" name="Line 101"/>
          <p:cNvSpPr>
            <a:spLocks noChangeShapeType="1"/>
          </p:cNvSpPr>
          <p:nvPr/>
        </p:nvSpPr>
        <p:spPr bwMode="auto">
          <a:xfrm>
            <a:off x="-1587" y="7527528"/>
            <a:ext cx="58162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6" name="Freeform 102"/>
          <p:cNvSpPr>
            <a:spLocks/>
          </p:cNvSpPr>
          <p:nvPr/>
        </p:nvSpPr>
        <p:spPr bwMode="auto">
          <a:xfrm>
            <a:off x="5119845" y="7576375"/>
            <a:ext cx="491850" cy="973576"/>
          </a:xfrm>
          <a:custGeom>
            <a:avLst/>
            <a:gdLst>
              <a:gd name="T0" fmla="*/ 1181 w 1288"/>
              <a:gd name="T1" fmla="*/ 2613 h 2613"/>
              <a:gd name="T2" fmla="*/ 107 w 1288"/>
              <a:gd name="T3" fmla="*/ 2613 h 2613"/>
              <a:gd name="T4" fmla="*/ 0 w 1288"/>
              <a:gd name="T5" fmla="*/ 2506 h 2613"/>
              <a:gd name="T6" fmla="*/ 0 w 1288"/>
              <a:gd name="T7" fmla="*/ 125 h 2613"/>
              <a:gd name="T8" fmla="*/ 125 w 1288"/>
              <a:gd name="T9" fmla="*/ 0 h 2613"/>
              <a:gd name="T10" fmla="*/ 1163 w 1288"/>
              <a:gd name="T11" fmla="*/ 0 h 2613"/>
              <a:gd name="T12" fmla="*/ 1288 w 1288"/>
              <a:gd name="T13" fmla="*/ 125 h 2613"/>
              <a:gd name="T14" fmla="*/ 1288 w 1288"/>
              <a:gd name="T15" fmla="*/ 2506 h 2613"/>
              <a:gd name="T16" fmla="*/ 1181 w 1288"/>
              <a:gd name="T17" fmla="*/ 2613 h 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8" h="2613">
                <a:moveTo>
                  <a:pt x="1181" y="2613"/>
                </a:moveTo>
                <a:lnTo>
                  <a:pt x="107" y="2613"/>
                </a:lnTo>
                <a:cubicBezTo>
                  <a:pt x="48" y="2613"/>
                  <a:pt x="0" y="2565"/>
                  <a:pt x="0" y="2506"/>
                </a:cubicBezTo>
                <a:lnTo>
                  <a:pt x="0" y="125"/>
                </a:lnTo>
                <a:cubicBezTo>
                  <a:pt x="0" y="56"/>
                  <a:pt x="56" y="0"/>
                  <a:pt x="125" y="0"/>
                </a:cubicBezTo>
                <a:lnTo>
                  <a:pt x="1163" y="0"/>
                </a:lnTo>
                <a:cubicBezTo>
                  <a:pt x="1232" y="0"/>
                  <a:pt x="1288" y="56"/>
                  <a:pt x="1288" y="125"/>
                </a:cubicBezTo>
                <a:lnTo>
                  <a:pt x="1288" y="2506"/>
                </a:lnTo>
                <a:cubicBezTo>
                  <a:pt x="1288" y="2565"/>
                  <a:pt x="1240" y="2613"/>
                  <a:pt x="1181" y="2613"/>
                </a:cubicBezTo>
                <a:close/>
              </a:path>
            </a:pathLst>
          </a:custGeom>
          <a:solidFill>
            <a:schemeClr val="bg1"/>
          </a:solidFill>
          <a:ln w="23813" cap="rnd">
            <a:solidFill>
              <a:srgbClr val="B7DEE8"/>
            </a:solidFill>
            <a:prstDash val="solid"/>
            <a:round/>
            <a:headEnd/>
            <a:tailEnd/>
          </a:ln>
          <a:ex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800" dirty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◇◇の</a:t>
            </a:r>
            <a:r>
              <a:rPr lang="ja-JP" altLang="en-US" sz="800" dirty="0" smtClean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構築</a:t>
            </a:r>
            <a:endParaRPr lang="ja-JP" altLang="ja-JP" sz="800" dirty="0"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297" name="Line 103"/>
          <p:cNvSpPr>
            <a:spLocks noChangeShapeType="1"/>
          </p:cNvSpPr>
          <p:nvPr/>
        </p:nvSpPr>
        <p:spPr bwMode="auto">
          <a:xfrm>
            <a:off x="0" y="8586000"/>
            <a:ext cx="627538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98" name="Group 108"/>
          <p:cNvGrpSpPr>
            <a:grpSpLocks/>
          </p:cNvGrpSpPr>
          <p:nvPr/>
        </p:nvGrpSpPr>
        <p:grpSpPr bwMode="auto">
          <a:xfrm>
            <a:off x="34527" y="8987134"/>
            <a:ext cx="875356" cy="286346"/>
            <a:chOff x="182" y="5381"/>
            <a:chExt cx="509" cy="170"/>
          </a:xfrm>
        </p:grpSpPr>
        <p:sp>
          <p:nvSpPr>
            <p:cNvPr id="299" name="Rectangle 104"/>
            <p:cNvSpPr>
              <a:spLocks noChangeArrowheads="1"/>
            </p:cNvSpPr>
            <p:nvPr/>
          </p:nvSpPr>
          <p:spPr bwMode="auto">
            <a:xfrm>
              <a:off x="182" y="5381"/>
              <a:ext cx="509" cy="170"/>
            </a:xfrm>
            <a:prstGeom prst="rect">
              <a:avLst/>
            </a:pr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0" name="Freeform 105"/>
            <p:cNvSpPr>
              <a:spLocks/>
            </p:cNvSpPr>
            <p:nvPr/>
          </p:nvSpPr>
          <p:spPr bwMode="auto">
            <a:xfrm>
              <a:off x="182" y="5381"/>
              <a:ext cx="507" cy="168"/>
            </a:xfrm>
            <a:custGeom>
              <a:avLst/>
              <a:gdLst>
                <a:gd name="T0" fmla="*/ 0 w 507"/>
                <a:gd name="T1" fmla="*/ 0 h 168"/>
                <a:gd name="T2" fmla="*/ 0 w 507"/>
                <a:gd name="T3" fmla="*/ 28 h 168"/>
                <a:gd name="T4" fmla="*/ 0 w 507"/>
                <a:gd name="T5" fmla="*/ 28 h 168"/>
                <a:gd name="T6" fmla="*/ 0 w 507"/>
                <a:gd name="T7" fmla="*/ 70 h 168"/>
                <a:gd name="T8" fmla="*/ 0 w 507"/>
                <a:gd name="T9" fmla="*/ 168 h 168"/>
                <a:gd name="T10" fmla="*/ 84 w 507"/>
                <a:gd name="T11" fmla="*/ 168 h 168"/>
                <a:gd name="T12" fmla="*/ 84 w 507"/>
                <a:gd name="T13" fmla="*/ 168 h 168"/>
                <a:gd name="T14" fmla="*/ 211 w 507"/>
                <a:gd name="T15" fmla="*/ 168 h 168"/>
                <a:gd name="T16" fmla="*/ 507 w 507"/>
                <a:gd name="T17" fmla="*/ 168 h 168"/>
                <a:gd name="T18" fmla="*/ 507 w 507"/>
                <a:gd name="T19" fmla="*/ 70 h 168"/>
                <a:gd name="T20" fmla="*/ 507 w 507"/>
                <a:gd name="T21" fmla="*/ 28 h 168"/>
                <a:gd name="T22" fmla="*/ 507 w 507"/>
                <a:gd name="T23" fmla="*/ 28 h 168"/>
                <a:gd name="T24" fmla="*/ 507 w 507"/>
                <a:gd name="T25" fmla="*/ 0 h 168"/>
                <a:gd name="T26" fmla="*/ 211 w 507"/>
                <a:gd name="T27" fmla="*/ 0 h 168"/>
                <a:gd name="T28" fmla="*/ 84 w 507"/>
                <a:gd name="T29" fmla="*/ 0 h 168"/>
                <a:gd name="T30" fmla="*/ 84 w 507"/>
                <a:gd name="T31" fmla="*/ 0 h 168"/>
                <a:gd name="T32" fmla="*/ 0 w 507"/>
                <a:gd name="T3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8">
                  <a:moveTo>
                    <a:pt x="0" y="0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0" y="70"/>
                  </a:lnTo>
                  <a:lnTo>
                    <a:pt x="0" y="168"/>
                  </a:lnTo>
                  <a:lnTo>
                    <a:pt x="84" y="168"/>
                  </a:lnTo>
                  <a:lnTo>
                    <a:pt x="84" y="168"/>
                  </a:lnTo>
                  <a:lnTo>
                    <a:pt x="211" y="168"/>
                  </a:lnTo>
                  <a:lnTo>
                    <a:pt x="507" y="168"/>
                  </a:lnTo>
                  <a:lnTo>
                    <a:pt x="507" y="70"/>
                  </a:lnTo>
                  <a:lnTo>
                    <a:pt x="507" y="28"/>
                  </a:lnTo>
                  <a:lnTo>
                    <a:pt x="507" y="28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ja-JP" altLang="ja-JP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５．・・</a:t>
              </a:r>
              <a:r>
                <a:rPr lang="ja-JP" altLang="ja-JP" sz="900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・</a:t>
              </a:r>
              <a:endParaRPr lang="ja-JP" altLang="ja-JP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02" name="Freeform 107"/>
            <p:cNvSpPr>
              <a:spLocks/>
            </p:cNvSpPr>
            <p:nvPr/>
          </p:nvSpPr>
          <p:spPr bwMode="auto">
            <a:xfrm>
              <a:off x="182" y="5381"/>
              <a:ext cx="507" cy="168"/>
            </a:xfrm>
            <a:custGeom>
              <a:avLst/>
              <a:gdLst>
                <a:gd name="T0" fmla="*/ 0 w 507"/>
                <a:gd name="T1" fmla="*/ 0 h 168"/>
                <a:gd name="T2" fmla="*/ 0 w 507"/>
                <a:gd name="T3" fmla="*/ 28 h 168"/>
                <a:gd name="T4" fmla="*/ 0 w 507"/>
                <a:gd name="T5" fmla="*/ 28 h 168"/>
                <a:gd name="T6" fmla="*/ 0 w 507"/>
                <a:gd name="T7" fmla="*/ 70 h 168"/>
                <a:gd name="T8" fmla="*/ 0 w 507"/>
                <a:gd name="T9" fmla="*/ 168 h 168"/>
                <a:gd name="T10" fmla="*/ 84 w 507"/>
                <a:gd name="T11" fmla="*/ 168 h 168"/>
                <a:gd name="T12" fmla="*/ 84 w 507"/>
                <a:gd name="T13" fmla="*/ 168 h 168"/>
                <a:gd name="T14" fmla="*/ 211 w 507"/>
                <a:gd name="T15" fmla="*/ 168 h 168"/>
                <a:gd name="T16" fmla="*/ 507 w 507"/>
                <a:gd name="T17" fmla="*/ 168 h 168"/>
                <a:gd name="T18" fmla="*/ 507 w 507"/>
                <a:gd name="T19" fmla="*/ 70 h 168"/>
                <a:gd name="T20" fmla="*/ 507 w 507"/>
                <a:gd name="T21" fmla="*/ 28 h 168"/>
                <a:gd name="T22" fmla="*/ 507 w 507"/>
                <a:gd name="T23" fmla="*/ 28 h 168"/>
                <a:gd name="T24" fmla="*/ 507 w 507"/>
                <a:gd name="T25" fmla="*/ 0 h 168"/>
                <a:gd name="T26" fmla="*/ 211 w 507"/>
                <a:gd name="T27" fmla="*/ 0 h 168"/>
                <a:gd name="T28" fmla="*/ 84 w 507"/>
                <a:gd name="T29" fmla="*/ 0 h 168"/>
                <a:gd name="T30" fmla="*/ 84 w 507"/>
                <a:gd name="T31" fmla="*/ 0 h 168"/>
                <a:gd name="T32" fmla="*/ 0 w 507"/>
                <a:gd name="T3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8">
                  <a:moveTo>
                    <a:pt x="0" y="0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0" y="70"/>
                  </a:lnTo>
                  <a:lnTo>
                    <a:pt x="0" y="168"/>
                  </a:lnTo>
                  <a:lnTo>
                    <a:pt x="84" y="168"/>
                  </a:lnTo>
                  <a:lnTo>
                    <a:pt x="84" y="168"/>
                  </a:lnTo>
                  <a:lnTo>
                    <a:pt x="211" y="168"/>
                  </a:lnTo>
                  <a:lnTo>
                    <a:pt x="507" y="168"/>
                  </a:lnTo>
                  <a:lnTo>
                    <a:pt x="507" y="70"/>
                  </a:lnTo>
                  <a:lnTo>
                    <a:pt x="507" y="28"/>
                  </a:lnTo>
                  <a:lnTo>
                    <a:pt x="507" y="28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3813" cap="rnd">
              <a:solidFill>
                <a:srgbClr val="FF99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03" name="Group 113"/>
          <p:cNvGrpSpPr>
            <a:grpSpLocks/>
          </p:cNvGrpSpPr>
          <p:nvPr/>
        </p:nvGrpSpPr>
        <p:grpSpPr bwMode="auto">
          <a:xfrm>
            <a:off x="36000" y="9343805"/>
            <a:ext cx="875356" cy="289715"/>
            <a:chOff x="182" y="5567"/>
            <a:chExt cx="509" cy="172"/>
          </a:xfrm>
        </p:grpSpPr>
        <p:sp>
          <p:nvSpPr>
            <p:cNvPr id="304" name="Rectangle 109"/>
            <p:cNvSpPr>
              <a:spLocks noChangeArrowheads="1"/>
            </p:cNvSpPr>
            <p:nvPr/>
          </p:nvSpPr>
          <p:spPr bwMode="auto">
            <a:xfrm>
              <a:off x="182" y="5567"/>
              <a:ext cx="509" cy="172"/>
            </a:xfrm>
            <a:prstGeom prst="rect">
              <a:avLst/>
            </a:pr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5" name="Freeform 110"/>
            <p:cNvSpPr>
              <a:spLocks/>
            </p:cNvSpPr>
            <p:nvPr/>
          </p:nvSpPr>
          <p:spPr bwMode="auto">
            <a:xfrm>
              <a:off x="182" y="5568"/>
              <a:ext cx="507" cy="169"/>
            </a:xfrm>
            <a:custGeom>
              <a:avLst/>
              <a:gdLst>
                <a:gd name="T0" fmla="*/ 0 w 507"/>
                <a:gd name="T1" fmla="*/ 0 h 169"/>
                <a:gd name="T2" fmla="*/ 0 w 507"/>
                <a:gd name="T3" fmla="*/ 28 h 169"/>
                <a:gd name="T4" fmla="*/ 0 w 507"/>
                <a:gd name="T5" fmla="*/ 28 h 169"/>
                <a:gd name="T6" fmla="*/ 0 w 507"/>
                <a:gd name="T7" fmla="*/ 71 h 169"/>
                <a:gd name="T8" fmla="*/ 0 w 507"/>
                <a:gd name="T9" fmla="*/ 169 h 169"/>
                <a:gd name="T10" fmla="*/ 84 w 507"/>
                <a:gd name="T11" fmla="*/ 169 h 169"/>
                <a:gd name="T12" fmla="*/ 84 w 507"/>
                <a:gd name="T13" fmla="*/ 169 h 169"/>
                <a:gd name="T14" fmla="*/ 211 w 507"/>
                <a:gd name="T15" fmla="*/ 169 h 169"/>
                <a:gd name="T16" fmla="*/ 507 w 507"/>
                <a:gd name="T17" fmla="*/ 169 h 169"/>
                <a:gd name="T18" fmla="*/ 507 w 507"/>
                <a:gd name="T19" fmla="*/ 71 h 169"/>
                <a:gd name="T20" fmla="*/ 507 w 507"/>
                <a:gd name="T21" fmla="*/ 28 h 169"/>
                <a:gd name="T22" fmla="*/ 507 w 507"/>
                <a:gd name="T23" fmla="*/ 28 h 169"/>
                <a:gd name="T24" fmla="*/ 507 w 507"/>
                <a:gd name="T25" fmla="*/ 0 h 169"/>
                <a:gd name="T26" fmla="*/ 211 w 507"/>
                <a:gd name="T27" fmla="*/ 0 h 169"/>
                <a:gd name="T28" fmla="*/ 84 w 507"/>
                <a:gd name="T29" fmla="*/ 0 h 169"/>
                <a:gd name="T30" fmla="*/ 84 w 507"/>
                <a:gd name="T31" fmla="*/ 0 h 169"/>
                <a:gd name="T32" fmla="*/ 0 w 507"/>
                <a:gd name="T3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9">
                  <a:moveTo>
                    <a:pt x="0" y="0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0" y="71"/>
                  </a:lnTo>
                  <a:lnTo>
                    <a:pt x="0" y="169"/>
                  </a:lnTo>
                  <a:lnTo>
                    <a:pt x="84" y="169"/>
                  </a:lnTo>
                  <a:lnTo>
                    <a:pt x="84" y="169"/>
                  </a:lnTo>
                  <a:lnTo>
                    <a:pt x="211" y="169"/>
                  </a:lnTo>
                  <a:lnTo>
                    <a:pt x="507" y="169"/>
                  </a:lnTo>
                  <a:lnTo>
                    <a:pt x="507" y="71"/>
                  </a:lnTo>
                  <a:lnTo>
                    <a:pt x="507" y="28"/>
                  </a:lnTo>
                  <a:lnTo>
                    <a:pt x="507" y="28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ja-JP" altLang="ja-JP" sz="900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６．・・</a:t>
              </a:r>
              <a:r>
                <a:rPr lang="ja-JP" altLang="ja-JP" sz="900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・</a:t>
              </a:r>
              <a:endParaRPr lang="ja-JP" altLang="ja-JP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07" name="Freeform 112"/>
            <p:cNvSpPr>
              <a:spLocks/>
            </p:cNvSpPr>
            <p:nvPr/>
          </p:nvSpPr>
          <p:spPr bwMode="auto">
            <a:xfrm>
              <a:off x="182" y="5568"/>
              <a:ext cx="507" cy="169"/>
            </a:xfrm>
            <a:custGeom>
              <a:avLst/>
              <a:gdLst>
                <a:gd name="T0" fmla="*/ 0 w 507"/>
                <a:gd name="T1" fmla="*/ 0 h 169"/>
                <a:gd name="T2" fmla="*/ 0 w 507"/>
                <a:gd name="T3" fmla="*/ 28 h 169"/>
                <a:gd name="T4" fmla="*/ 0 w 507"/>
                <a:gd name="T5" fmla="*/ 28 h 169"/>
                <a:gd name="T6" fmla="*/ 0 w 507"/>
                <a:gd name="T7" fmla="*/ 71 h 169"/>
                <a:gd name="T8" fmla="*/ 0 w 507"/>
                <a:gd name="T9" fmla="*/ 169 h 169"/>
                <a:gd name="T10" fmla="*/ 84 w 507"/>
                <a:gd name="T11" fmla="*/ 169 h 169"/>
                <a:gd name="T12" fmla="*/ 84 w 507"/>
                <a:gd name="T13" fmla="*/ 169 h 169"/>
                <a:gd name="T14" fmla="*/ 211 w 507"/>
                <a:gd name="T15" fmla="*/ 169 h 169"/>
                <a:gd name="T16" fmla="*/ 507 w 507"/>
                <a:gd name="T17" fmla="*/ 169 h 169"/>
                <a:gd name="T18" fmla="*/ 507 w 507"/>
                <a:gd name="T19" fmla="*/ 71 h 169"/>
                <a:gd name="T20" fmla="*/ 507 w 507"/>
                <a:gd name="T21" fmla="*/ 28 h 169"/>
                <a:gd name="T22" fmla="*/ 507 w 507"/>
                <a:gd name="T23" fmla="*/ 28 h 169"/>
                <a:gd name="T24" fmla="*/ 507 w 507"/>
                <a:gd name="T25" fmla="*/ 0 h 169"/>
                <a:gd name="T26" fmla="*/ 211 w 507"/>
                <a:gd name="T27" fmla="*/ 0 h 169"/>
                <a:gd name="T28" fmla="*/ 84 w 507"/>
                <a:gd name="T29" fmla="*/ 0 h 169"/>
                <a:gd name="T30" fmla="*/ 84 w 507"/>
                <a:gd name="T31" fmla="*/ 0 h 169"/>
                <a:gd name="T32" fmla="*/ 0 w 507"/>
                <a:gd name="T3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7" h="169">
                  <a:moveTo>
                    <a:pt x="0" y="0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0" y="71"/>
                  </a:lnTo>
                  <a:lnTo>
                    <a:pt x="0" y="169"/>
                  </a:lnTo>
                  <a:lnTo>
                    <a:pt x="84" y="169"/>
                  </a:lnTo>
                  <a:lnTo>
                    <a:pt x="84" y="169"/>
                  </a:lnTo>
                  <a:lnTo>
                    <a:pt x="211" y="169"/>
                  </a:lnTo>
                  <a:lnTo>
                    <a:pt x="507" y="169"/>
                  </a:lnTo>
                  <a:lnTo>
                    <a:pt x="507" y="71"/>
                  </a:lnTo>
                  <a:lnTo>
                    <a:pt x="507" y="28"/>
                  </a:lnTo>
                  <a:lnTo>
                    <a:pt x="507" y="28"/>
                  </a:lnTo>
                  <a:lnTo>
                    <a:pt x="507" y="0"/>
                  </a:lnTo>
                  <a:lnTo>
                    <a:pt x="211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3813" cap="rnd">
              <a:solidFill>
                <a:srgbClr val="FF99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900" dirty="0"/>
            </a:p>
          </p:txBody>
        </p:sp>
      </p:grpSp>
      <p:sp>
        <p:nvSpPr>
          <p:cNvPr id="309" name="Rectangle 115"/>
          <p:cNvSpPr>
            <a:spLocks noChangeArrowheads="1"/>
          </p:cNvSpPr>
          <p:nvPr/>
        </p:nvSpPr>
        <p:spPr bwMode="auto">
          <a:xfrm>
            <a:off x="1119923" y="4535124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体制</a:t>
            </a:r>
            <a:r>
              <a:rPr lang="ja-JP" altLang="en-US" sz="1000" dirty="0" smtClean="0">
                <a:solidFill>
                  <a:srgbClr val="000000"/>
                </a:solidFill>
                <a:latin typeface="Calibri" pitchFamily="34" charset="0"/>
              </a:rPr>
              <a:t>（分担</a:t>
            </a: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10" name="Rectangle 118"/>
          <p:cNvSpPr>
            <a:spLocks noChangeArrowheads="1"/>
          </p:cNvSpPr>
          <p:nvPr/>
        </p:nvSpPr>
        <p:spPr bwMode="auto">
          <a:xfrm>
            <a:off x="44624" y="4528774"/>
            <a:ext cx="86562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研究開発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テーマ</a:t>
            </a:r>
            <a:endParaRPr lang="ja-JP" altLang="en-US" sz="10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15" name="Rectangle 123"/>
          <p:cNvSpPr>
            <a:spLocks noChangeArrowheads="1"/>
          </p:cNvSpPr>
          <p:nvPr/>
        </p:nvSpPr>
        <p:spPr bwMode="auto">
          <a:xfrm>
            <a:off x="82680" y="8817769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16" name="Rectangle 124"/>
          <p:cNvSpPr>
            <a:spLocks noChangeArrowheads="1"/>
          </p:cNvSpPr>
          <p:nvPr/>
        </p:nvSpPr>
        <p:spPr bwMode="auto">
          <a:xfrm>
            <a:off x="74082" y="9120959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17" name="Rectangle 125"/>
          <p:cNvSpPr>
            <a:spLocks noChangeArrowheads="1"/>
          </p:cNvSpPr>
          <p:nvPr/>
        </p:nvSpPr>
        <p:spPr bwMode="auto">
          <a:xfrm>
            <a:off x="82680" y="9472995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18" name="Rectangle 126"/>
          <p:cNvSpPr>
            <a:spLocks noChangeArrowheads="1"/>
          </p:cNvSpPr>
          <p:nvPr/>
        </p:nvSpPr>
        <p:spPr bwMode="auto">
          <a:xfrm>
            <a:off x="995871" y="4867880"/>
            <a:ext cx="7769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大学等研究室名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20" name="Rectangle 128"/>
          <p:cNvSpPr>
            <a:spLocks noChangeArrowheads="1"/>
          </p:cNvSpPr>
          <p:nvPr/>
        </p:nvSpPr>
        <p:spPr bwMode="auto">
          <a:xfrm>
            <a:off x="995871" y="5228339"/>
            <a:ext cx="7996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pPr lvl="0"/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（分担内容）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2" name="Rectangle 130"/>
          <p:cNvSpPr>
            <a:spLocks noChangeArrowheads="1"/>
          </p:cNvSpPr>
          <p:nvPr/>
        </p:nvSpPr>
        <p:spPr bwMode="auto">
          <a:xfrm>
            <a:off x="1044024" y="5666279"/>
            <a:ext cx="6283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大学等研究室名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24" name="Rectangle 132"/>
          <p:cNvSpPr>
            <a:spLocks noChangeArrowheads="1"/>
          </p:cNvSpPr>
          <p:nvPr/>
        </p:nvSpPr>
        <p:spPr bwMode="auto">
          <a:xfrm>
            <a:off x="1044024" y="5905462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26" name="Rectangle 134"/>
          <p:cNvSpPr>
            <a:spLocks noChangeArrowheads="1"/>
          </p:cNvSpPr>
          <p:nvPr/>
        </p:nvSpPr>
        <p:spPr bwMode="auto">
          <a:xfrm>
            <a:off x="1044024" y="6262553"/>
            <a:ext cx="7287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大学研究室名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/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（分担内容）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28" name="Rectangle 136"/>
          <p:cNvSpPr>
            <a:spLocks noChangeArrowheads="1"/>
          </p:cNvSpPr>
          <p:nvPr/>
        </p:nvSpPr>
        <p:spPr bwMode="auto">
          <a:xfrm>
            <a:off x="1044024" y="6503420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30" name="Rectangle 138"/>
          <p:cNvSpPr>
            <a:spLocks noChangeArrowheads="1"/>
          </p:cNvSpPr>
          <p:nvPr/>
        </p:nvSpPr>
        <p:spPr bwMode="auto">
          <a:xfrm>
            <a:off x="1044024" y="6969804"/>
            <a:ext cx="5386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大学研究室名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pPr lvl="0"/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（分担内容）</a:t>
            </a:r>
            <a:endParaRPr lang="ja-JP" altLang="en-US" sz="700" i="1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32" name="Rectangle 140"/>
          <p:cNvSpPr>
            <a:spLocks noChangeArrowheads="1"/>
          </p:cNvSpPr>
          <p:nvPr/>
        </p:nvSpPr>
        <p:spPr bwMode="auto">
          <a:xfrm>
            <a:off x="1044024" y="7257836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pPr lvl="0"/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（分担内容）</a:t>
            </a:r>
            <a:endParaRPr lang="ja-JP" altLang="en-US" sz="700" i="1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34" name="Rectangle 142"/>
          <p:cNvSpPr>
            <a:spLocks noChangeArrowheads="1"/>
          </p:cNvSpPr>
          <p:nvPr/>
        </p:nvSpPr>
        <p:spPr bwMode="auto">
          <a:xfrm>
            <a:off x="995871" y="7615116"/>
            <a:ext cx="6283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大学等研究室名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36" name="Rectangle 144"/>
          <p:cNvSpPr>
            <a:spLocks noChangeArrowheads="1"/>
          </p:cNvSpPr>
          <p:nvPr/>
        </p:nvSpPr>
        <p:spPr bwMode="auto">
          <a:xfrm>
            <a:off x="995871" y="7854299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lvl="0"/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pPr lvl="0"/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8" name="Rectangle 146"/>
          <p:cNvSpPr>
            <a:spLocks noChangeArrowheads="1"/>
          </p:cNvSpPr>
          <p:nvPr/>
        </p:nvSpPr>
        <p:spPr bwMode="auto">
          <a:xfrm>
            <a:off x="995871" y="8214758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r>
              <a:rPr kumimoji="1" lang="ja-JP" altLang="ja-JP" sz="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</a:rPr>
              <a:t>企業名</a:t>
            </a:r>
            <a:endParaRPr kumimoji="1" lang="en-US" altLang="ja-JP" sz="7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</a:endParaRPr>
          </a:p>
          <a:p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（</a:t>
            </a:r>
            <a:r>
              <a:rPr lang="ja-JP" altLang="en-US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分担内容</a:t>
            </a:r>
            <a:r>
              <a:rPr lang="ja-JP" altLang="ja-JP" sz="700" i="1" dirty="0" smtClean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  <a:endParaRPr lang="ja-JP" altLang="ja-JP" sz="700" dirty="0"/>
          </a:p>
        </p:txBody>
      </p:sp>
      <p:sp>
        <p:nvSpPr>
          <p:cNvPr id="340" name="Freeform 148"/>
          <p:cNvSpPr>
            <a:spLocks noEditPoints="1"/>
          </p:cNvSpPr>
          <p:nvPr/>
        </p:nvSpPr>
        <p:spPr bwMode="auto">
          <a:xfrm>
            <a:off x="954597" y="6212021"/>
            <a:ext cx="2149694" cy="3369"/>
          </a:xfrm>
          <a:custGeom>
            <a:avLst/>
            <a:gdLst>
              <a:gd name="T0" fmla="*/ 87 w 5633"/>
              <a:gd name="T1" fmla="*/ 8 h 8"/>
              <a:gd name="T2" fmla="*/ 179 w 5633"/>
              <a:gd name="T3" fmla="*/ 0 h 8"/>
              <a:gd name="T4" fmla="*/ 237 w 5633"/>
              <a:gd name="T5" fmla="*/ 8 h 8"/>
              <a:gd name="T6" fmla="*/ 379 w 5633"/>
              <a:gd name="T7" fmla="*/ 0 h 8"/>
              <a:gd name="T8" fmla="*/ 408 w 5633"/>
              <a:gd name="T9" fmla="*/ 4 h 8"/>
              <a:gd name="T10" fmla="*/ 558 w 5633"/>
              <a:gd name="T11" fmla="*/ 4 h 8"/>
              <a:gd name="T12" fmla="*/ 587 w 5633"/>
              <a:gd name="T13" fmla="*/ 0 h 8"/>
              <a:gd name="T14" fmla="*/ 729 w 5633"/>
              <a:gd name="T15" fmla="*/ 8 h 8"/>
              <a:gd name="T16" fmla="*/ 820 w 5633"/>
              <a:gd name="T17" fmla="*/ 0 h 8"/>
              <a:gd name="T18" fmla="*/ 879 w 5633"/>
              <a:gd name="T19" fmla="*/ 8 h 8"/>
              <a:gd name="T20" fmla="*/ 1020 w 5633"/>
              <a:gd name="T21" fmla="*/ 0 h 8"/>
              <a:gd name="T22" fmla="*/ 1050 w 5633"/>
              <a:gd name="T23" fmla="*/ 4 h 8"/>
              <a:gd name="T24" fmla="*/ 1200 w 5633"/>
              <a:gd name="T25" fmla="*/ 4 h 8"/>
              <a:gd name="T26" fmla="*/ 1229 w 5633"/>
              <a:gd name="T27" fmla="*/ 0 h 8"/>
              <a:gd name="T28" fmla="*/ 1370 w 5633"/>
              <a:gd name="T29" fmla="*/ 8 h 8"/>
              <a:gd name="T30" fmla="*/ 1462 w 5633"/>
              <a:gd name="T31" fmla="*/ 0 h 8"/>
              <a:gd name="T32" fmla="*/ 1520 w 5633"/>
              <a:gd name="T33" fmla="*/ 8 h 8"/>
              <a:gd name="T34" fmla="*/ 1662 w 5633"/>
              <a:gd name="T35" fmla="*/ 0 h 8"/>
              <a:gd name="T36" fmla="*/ 1691 w 5633"/>
              <a:gd name="T37" fmla="*/ 4 h 8"/>
              <a:gd name="T38" fmla="*/ 1841 w 5633"/>
              <a:gd name="T39" fmla="*/ 4 h 8"/>
              <a:gd name="T40" fmla="*/ 1870 w 5633"/>
              <a:gd name="T41" fmla="*/ 0 h 8"/>
              <a:gd name="T42" fmla="*/ 2012 w 5633"/>
              <a:gd name="T43" fmla="*/ 8 h 8"/>
              <a:gd name="T44" fmla="*/ 2104 w 5633"/>
              <a:gd name="T45" fmla="*/ 0 h 8"/>
              <a:gd name="T46" fmla="*/ 2162 w 5633"/>
              <a:gd name="T47" fmla="*/ 8 h 8"/>
              <a:gd name="T48" fmla="*/ 2304 w 5633"/>
              <a:gd name="T49" fmla="*/ 0 h 8"/>
              <a:gd name="T50" fmla="*/ 2333 w 5633"/>
              <a:gd name="T51" fmla="*/ 4 h 8"/>
              <a:gd name="T52" fmla="*/ 2483 w 5633"/>
              <a:gd name="T53" fmla="*/ 4 h 8"/>
              <a:gd name="T54" fmla="*/ 2512 w 5633"/>
              <a:gd name="T55" fmla="*/ 0 h 8"/>
              <a:gd name="T56" fmla="*/ 2654 w 5633"/>
              <a:gd name="T57" fmla="*/ 8 h 8"/>
              <a:gd name="T58" fmla="*/ 2745 w 5633"/>
              <a:gd name="T59" fmla="*/ 0 h 8"/>
              <a:gd name="T60" fmla="*/ 2804 w 5633"/>
              <a:gd name="T61" fmla="*/ 8 h 8"/>
              <a:gd name="T62" fmla="*/ 2945 w 5633"/>
              <a:gd name="T63" fmla="*/ 0 h 8"/>
              <a:gd name="T64" fmla="*/ 2975 w 5633"/>
              <a:gd name="T65" fmla="*/ 4 h 8"/>
              <a:gd name="T66" fmla="*/ 3125 w 5633"/>
              <a:gd name="T67" fmla="*/ 4 h 8"/>
              <a:gd name="T68" fmla="*/ 3154 w 5633"/>
              <a:gd name="T69" fmla="*/ 0 h 8"/>
              <a:gd name="T70" fmla="*/ 3295 w 5633"/>
              <a:gd name="T71" fmla="*/ 8 h 8"/>
              <a:gd name="T72" fmla="*/ 3387 w 5633"/>
              <a:gd name="T73" fmla="*/ 0 h 8"/>
              <a:gd name="T74" fmla="*/ 3445 w 5633"/>
              <a:gd name="T75" fmla="*/ 8 h 8"/>
              <a:gd name="T76" fmla="*/ 3587 w 5633"/>
              <a:gd name="T77" fmla="*/ 0 h 8"/>
              <a:gd name="T78" fmla="*/ 3616 w 5633"/>
              <a:gd name="T79" fmla="*/ 4 h 8"/>
              <a:gd name="T80" fmla="*/ 3766 w 5633"/>
              <a:gd name="T81" fmla="*/ 4 h 8"/>
              <a:gd name="T82" fmla="*/ 3795 w 5633"/>
              <a:gd name="T83" fmla="*/ 0 h 8"/>
              <a:gd name="T84" fmla="*/ 3937 w 5633"/>
              <a:gd name="T85" fmla="*/ 8 h 8"/>
              <a:gd name="T86" fmla="*/ 4029 w 5633"/>
              <a:gd name="T87" fmla="*/ 0 h 8"/>
              <a:gd name="T88" fmla="*/ 4087 w 5633"/>
              <a:gd name="T89" fmla="*/ 8 h 8"/>
              <a:gd name="T90" fmla="*/ 4229 w 5633"/>
              <a:gd name="T91" fmla="*/ 0 h 8"/>
              <a:gd name="T92" fmla="*/ 4258 w 5633"/>
              <a:gd name="T93" fmla="*/ 4 h 8"/>
              <a:gd name="T94" fmla="*/ 4408 w 5633"/>
              <a:gd name="T95" fmla="*/ 4 h 8"/>
              <a:gd name="T96" fmla="*/ 4437 w 5633"/>
              <a:gd name="T97" fmla="*/ 0 h 8"/>
              <a:gd name="T98" fmla="*/ 4579 w 5633"/>
              <a:gd name="T99" fmla="*/ 8 h 8"/>
              <a:gd name="T100" fmla="*/ 4670 w 5633"/>
              <a:gd name="T101" fmla="*/ 0 h 8"/>
              <a:gd name="T102" fmla="*/ 4729 w 5633"/>
              <a:gd name="T103" fmla="*/ 8 h 8"/>
              <a:gd name="T104" fmla="*/ 4870 w 5633"/>
              <a:gd name="T105" fmla="*/ 0 h 8"/>
              <a:gd name="T106" fmla="*/ 4900 w 5633"/>
              <a:gd name="T107" fmla="*/ 4 h 8"/>
              <a:gd name="T108" fmla="*/ 5050 w 5633"/>
              <a:gd name="T109" fmla="*/ 4 h 8"/>
              <a:gd name="T110" fmla="*/ 5079 w 5633"/>
              <a:gd name="T111" fmla="*/ 0 h 8"/>
              <a:gd name="T112" fmla="*/ 5220 w 5633"/>
              <a:gd name="T113" fmla="*/ 8 h 8"/>
              <a:gd name="T114" fmla="*/ 5312 w 5633"/>
              <a:gd name="T115" fmla="*/ 0 h 8"/>
              <a:gd name="T116" fmla="*/ 5370 w 5633"/>
              <a:gd name="T117" fmla="*/ 8 h 8"/>
              <a:gd name="T118" fmla="*/ 5512 w 5633"/>
              <a:gd name="T119" fmla="*/ 0 h 8"/>
              <a:gd name="T120" fmla="*/ 5541 w 5633"/>
              <a:gd name="T121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633" h="8">
                <a:moveTo>
                  <a:pt x="4" y="0"/>
                </a:moveTo>
                <a:lnTo>
                  <a:pt x="29" y="0"/>
                </a:lnTo>
                <a:cubicBezTo>
                  <a:pt x="31" y="0"/>
                  <a:pt x="33" y="2"/>
                  <a:pt x="33" y="4"/>
                </a:cubicBezTo>
                <a:cubicBezTo>
                  <a:pt x="33" y="6"/>
                  <a:pt x="31" y="8"/>
                  <a:pt x="29" y="8"/>
                </a:cubicBezTo>
                <a:lnTo>
                  <a:pt x="4" y="8"/>
                </a:ln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lose/>
                <a:moveTo>
                  <a:pt x="62" y="0"/>
                </a:moveTo>
                <a:lnTo>
                  <a:pt x="87" y="0"/>
                </a:lnTo>
                <a:cubicBezTo>
                  <a:pt x="89" y="0"/>
                  <a:pt x="91" y="2"/>
                  <a:pt x="91" y="4"/>
                </a:cubicBezTo>
                <a:cubicBezTo>
                  <a:pt x="91" y="6"/>
                  <a:pt x="89" y="8"/>
                  <a:pt x="87" y="8"/>
                </a:cubicBezTo>
                <a:lnTo>
                  <a:pt x="62" y="8"/>
                </a:lnTo>
                <a:cubicBezTo>
                  <a:pt x="60" y="8"/>
                  <a:pt x="58" y="6"/>
                  <a:pt x="58" y="4"/>
                </a:cubicBezTo>
                <a:cubicBezTo>
                  <a:pt x="58" y="2"/>
                  <a:pt x="60" y="0"/>
                  <a:pt x="62" y="0"/>
                </a:cubicBezTo>
                <a:close/>
                <a:moveTo>
                  <a:pt x="120" y="0"/>
                </a:moveTo>
                <a:lnTo>
                  <a:pt x="145" y="0"/>
                </a:lnTo>
                <a:cubicBezTo>
                  <a:pt x="148" y="0"/>
                  <a:pt x="150" y="2"/>
                  <a:pt x="150" y="4"/>
                </a:cubicBezTo>
                <a:cubicBezTo>
                  <a:pt x="150" y="6"/>
                  <a:pt x="148" y="8"/>
                  <a:pt x="145" y="8"/>
                </a:cubicBezTo>
                <a:lnTo>
                  <a:pt x="120" y="8"/>
                </a:lnTo>
                <a:cubicBezTo>
                  <a:pt x="118" y="8"/>
                  <a:pt x="116" y="6"/>
                  <a:pt x="116" y="4"/>
                </a:cubicBezTo>
                <a:cubicBezTo>
                  <a:pt x="116" y="2"/>
                  <a:pt x="118" y="0"/>
                  <a:pt x="120" y="0"/>
                </a:cubicBezTo>
                <a:close/>
                <a:moveTo>
                  <a:pt x="179" y="0"/>
                </a:moveTo>
                <a:lnTo>
                  <a:pt x="204" y="0"/>
                </a:lnTo>
                <a:cubicBezTo>
                  <a:pt x="206" y="0"/>
                  <a:pt x="208" y="2"/>
                  <a:pt x="208" y="4"/>
                </a:cubicBezTo>
                <a:cubicBezTo>
                  <a:pt x="208" y="6"/>
                  <a:pt x="206" y="8"/>
                  <a:pt x="204" y="8"/>
                </a:cubicBezTo>
                <a:lnTo>
                  <a:pt x="179" y="8"/>
                </a:lnTo>
                <a:cubicBezTo>
                  <a:pt x="177" y="8"/>
                  <a:pt x="175" y="6"/>
                  <a:pt x="175" y="4"/>
                </a:cubicBezTo>
                <a:cubicBezTo>
                  <a:pt x="175" y="2"/>
                  <a:pt x="177" y="0"/>
                  <a:pt x="179" y="0"/>
                </a:cubicBezTo>
                <a:close/>
                <a:moveTo>
                  <a:pt x="237" y="0"/>
                </a:moveTo>
                <a:lnTo>
                  <a:pt x="262" y="0"/>
                </a:lnTo>
                <a:cubicBezTo>
                  <a:pt x="264" y="0"/>
                  <a:pt x="266" y="2"/>
                  <a:pt x="266" y="4"/>
                </a:cubicBezTo>
                <a:cubicBezTo>
                  <a:pt x="266" y="6"/>
                  <a:pt x="264" y="8"/>
                  <a:pt x="262" y="8"/>
                </a:cubicBezTo>
                <a:lnTo>
                  <a:pt x="237" y="8"/>
                </a:lnTo>
                <a:cubicBezTo>
                  <a:pt x="235" y="8"/>
                  <a:pt x="233" y="6"/>
                  <a:pt x="233" y="4"/>
                </a:cubicBezTo>
                <a:cubicBezTo>
                  <a:pt x="233" y="2"/>
                  <a:pt x="235" y="0"/>
                  <a:pt x="237" y="0"/>
                </a:cubicBezTo>
                <a:close/>
                <a:moveTo>
                  <a:pt x="295" y="0"/>
                </a:moveTo>
                <a:lnTo>
                  <a:pt x="320" y="0"/>
                </a:lnTo>
                <a:cubicBezTo>
                  <a:pt x="323" y="0"/>
                  <a:pt x="325" y="2"/>
                  <a:pt x="325" y="4"/>
                </a:cubicBezTo>
                <a:cubicBezTo>
                  <a:pt x="325" y="6"/>
                  <a:pt x="323" y="8"/>
                  <a:pt x="320" y="8"/>
                </a:cubicBezTo>
                <a:lnTo>
                  <a:pt x="295" y="8"/>
                </a:lnTo>
                <a:cubicBezTo>
                  <a:pt x="293" y="8"/>
                  <a:pt x="291" y="6"/>
                  <a:pt x="291" y="4"/>
                </a:cubicBezTo>
                <a:cubicBezTo>
                  <a:pt x="291" y="2"/>
                  <a:pt x="293" y="0"/>
                  <a:pt x="295" y="0"/>
                </a:cubicBezTo>
                <a:close/>
                <a:moveTo>
                  <a:pt x="354" y="0"/>
                </a:moveTo>
                <a:lnTo>
                  <a:pt x="379" y="0"/>
                </a:lnTo>
                <a:cubicBezTo>
                  <a:pt x="381" y="0"/>
                  <a:pt x="383" y="2"/>
                  <a:pt x="383" y="4"/>
                </a:cubicBezTo>
                <a:cubicBezTo>
                  <a:pt x="383" y="6"/>
                  <a:pt x="381" y="8"/>
                  <a:pt x="379" y="8"/>
                </a:cubicBezTo>
                <a:lnTo>
                  <a:pt x="354" y="8"/>
                </a:lnTo>
                <a:cubicBezTo>
                  <a:pt x="352" y="8"/>
                  <a:pt x="350" y="6"/>
                  <a:pt x="350" y="4"/>
                </a:cubicBezTo>
                <a:cubicBezTo>
                  <a:pt x="350" y="2"/>
                  <a:pt x="352" y="0"/>
                  <a:pt x="354" y="0"/>
                </a:cubicBezTo>
                <a:close/>
                <a:moveTo>
                  <a:pt x="412" y="0"/>
                </a:moveTo>
                <a:lnTo>
                  <a:pt x="437" y="0"/>
                </a:lnTo>
                <a:cubicBezTo>
                  <a:pt x="439" y="0"/>
                  <a:pt x="441" y="2"/>
                  <a:pt x="441" y="4"/>
                </a:cubicBezTo>
                <a:cubicBezTo>
                  <a:pt x="441" y="6"/>
                  <a:pt x="439" y="8"/>
                  <a:pt x="437" y="8"/>
                </a:cubicBezTo>
                <a:lnTo>
                  <a:pt x="412" y="8"/>
                </a:lnTo>
                <a:cubicBezTo>
                  <a:pt x="410" y="8"/>
                  <a:pt x="408" y="6"/>
                  <a:pt x="408" y="4"/>
                </a:cubicBezTo>
                <a:cubicBezTo>
                  <a:pt x="408" y="2"/>
                  <a:pt x="410" y="0"/>
                  <a:pt x="412" y="0"/>
                </a:cubicBezTo>
                <a:close/>
                <a:moveTo>
                  <a:pt x="470" y="0"/>
                </a:moveTo>
                <a:lnTo>
                  <a:pt x="495" y="0"/>
                </a:lnTo>
                <a:cubicBezTo>
                  <a:pt x="498" y="0"/>
                  <a:pt x="500" y="2"/>
                  <a:pt x="500" y="4"/>
                </a:cubicBezTo>
                <a:cubicBezTo>
                  <a:pt x="500" y="6"/>
                  <a:pt x="498" y="8"/>
                  <a:pt x="495" y="8"/>
                </a:cubicBezTo>
                <a:lnTo>
                  <a:pt x="470" y="8"/>
                </a:lnTo>
                <a:cubicBezTo>
                  <a:pt x="468" y="8"/>
                  <a:pt x="466" y="6"/>
                  <a:pt x="466" y="4"/>
                </a:cubicBezTo>
                <a:cubicBezTo>
                  <a:pt x="466" y="2"/>
                  <a:pt x="468" y="0"/>
                  <a:pt x="470" y="0"/>
                </a:cubicBezTo>
                <a:close/>
                <a:moveTo>
                  <a:pt x="529" y="0"/>
                </a:moveTo>
                <a:lnTo>
                  <a:pt x="554" y="0"/>
                </a:lnTo>
                <a:cubicBezTo>
                  <a:pt x="556" y="0"/>
                  <a:pt x="558" y="2"/>
                  <a:pt x="558" y="4"/>
                </a:cubicBezTo>
                <a:cubicBezTo>
                  <a:pt x="558" y="6"/>
                  <a:pt x="556" y="8"/>
                  <a:pt x="554" y="8"/>
                </a:cubicBezTo>
                <a:lnTo>
                  <a:pt x="529" y="8"/>
                </a:lnTo>
                <a:cubicBezTo>
                  <a:pt x="526" y="8"/>
                  <a:pt x="525" y="6"/>
                  <a:pt x="525" y="4"/>
                </a:cubicBezTo>
                <a:cubicBezTo>
                  <a:pt x="525" y="2"/>
                  <a:pt x="526" y="0"/>
                  <a:pt x="529" y="0"/>
                </a:cubicBezTo>
                <a:close/>
                <a:moveTo>
                  <a:pt x="587" y="0"/>
                </a:moveTo>
                <a:lnTo>
                  <a:pt x="612" y="0"/>
                </a:lnTo>
                <a:cubicBezTo>
                  <a:pt x="614" y="0"/>
                  <a:pt x="616" y="2"/>
                  <a:pt x="616" y="4"/>
                </a:cubicBezTo>
                <a:cubicBezTo>
                  <a:pt x="616" y="6"/>
                  <a:pt x="614" y="8"/>
                  <a:pt x="612" y="8"/>
                </a:cubicBezTo>
                <a:lnTo>
                  <a:pt x="587" y="8"/>
                </a:lnTo>
                <a:cubicBezTo>
                  <a:pt x="585" y="8"/>
                  <a:pt x="583" y="6"/>
                  <a:pt x="583" y="4"/>
                </a:cubicBezTo>
                <a:cubicBezTo>
                  <a:pt x="583" y="2"/>
                  <a:pt x="585" y="0"/>
                  <a:pt x="587" y="0"/>
                </a:cubicBezTo>
                <a:close/>
                <a:moveTo>
                  <a:pt x="645" y="0"/>
                </a:moveTo>
                <a:lnTo>
                  <a:pt x="670" y="0"/>
                </a:lnTo>
                <a:cubicBezTo>
                  <a:pt x="673" y="0"/>
                  <a:pt x="675" y="2"/>
                  <a:pt x="675" y="4"/>
                </a:cubicBezTo>
                <a:cubicBezTo>
                  <a:pt x="675" y="6"/>
                  <a:pt x="673" y="8"/>
                  <a:pt x="670" y="8"/>
                </a:cubicBezTo>
                <a:lnTo>
                  <a:pt x="645" y="8"/>
                </a:lnTo>
                <a:cubicBezTo>
                  <a:pt x="643" y="8"/>
                  <a:pt x="641" y="6"/>
                  <a:pt x="641" y="4"/>
                </a:cubicBezTo>
                <a:cubicBezTo>
                  <a:pt x="641" y="2"/>
                  <a:pt x="643" y="0"/>
                  <a:pt x="645" y="0"/>
                </a:cubicBezTo>
                <a:close/>
                <a:moveTo>
                  <a:pt x="704" y="0"/>
                </a:moveTo>
                <a:lnTo>
                  <a:pt x="729" y="0"/>
                </a:lnTo>
                <a:cubicBezTo>
                  <a:pt x="731" y="0"/>
                  <a:pt x="733" y="2"/>
                  <a:pt x="733" y="4"/>
                </a:cubicBezTo>
                <a:cubicBezTo>
                  <a:pt x="733" y="6"/>
                  <a:pt x="731" y="8"/>
                  <a:pt x="729" y="8"/>
                </a:cubicBezTo>
                <a:lnTo>
                  <a:pt x="704" y="8"/>
                </a:lnTo>
                <a:cubicBezTo>
                  <a:pt x="701" y="8"/>
                  <a:pt x="700" y="6"/>
                  <a:pt x="700" y="4"/>
                </a:cubicBezTo>
                <a:cubicBezTo>
                  <a:pt x="700" y="2"/>
                  <a:pt x="701" y="0"/>
                  <a:pt x="704" y="0"/>
                </a:cubicBezTo>
                <a:close/>
                <a:moveTo>
                  <a:pt x="762" y="0"/>
                </a:moveTo>
                <a:lnTo>
                  <a:pt x="787" y="0"/>
                </a:lnTo>
                <a:cubicBezTo>
                  <a:pt x="789" y="0"/>
                  <a:pt x="791" y="2"/>
                  <a:pt x="791" y="4"/>
                </a:cubicBezTo>
                <a:cubicBezTo>
                  <a:pt x="791" y="6"/>
                  <a:pt x="789" y="8"/>
                  <a:pt x="787" y="8"/>
                </a:cubicBezTo>
                <a:lnTo>
                  <a:pt x="762" y="8"/>
                </a:lnTo>
                <a:cubicBezTo>
                  <a:pt x="760" y="8"/>
                  <a:pt x="758" y="6"/>
                  <a:pt x="758" y="4"/>
                </a:cubicBezTo>
                <a:cubicBezTo>
                  <a:pt x="758" y="2"/>
                  <a:pt x="760" y="0"/>
                  <a:pt x="762" y="0"/>
                </a:cubicBezTo>
                <a:close/>
                <a:moveTo>
                  <a:pt x="820" y="0"/>
                </a:moveTo>
                <a:lnTo>
                  <a:pt x="845" y="0"/>
                </a:lnTo>
                <a:cubicBezTo>
                  <a:pt x="848" y="0"/>
                  <a:pt x="850" y="2"/>
                  <a:pt x="850" y="4"/>
                </a:cubicBezTo>
                <a:cubicBezTo>
                  <a:pt x="850" y="6"/>
                  <a:pt x="848" y="8"/>
                  <a:pt x="845" y="8"/>
                </a:cubicBezTo>
                <a:lnTo>
                  <a:pt x="820" y="8"/>
                </a:lnTo>
                <a:cubicBezTo>
                  <a:pt x="818" y="8"/>
                  <a:pt x="816" y="6"/>
                  <a:pt x="816" y="4"/>
                </a:cubicBezTo>
                <a:cubicBezTo>
                  <a:pt x="816" y="2"/>
                  <a:pt x="818" y="0"/>
                  <a:pt x="820" y="0"/>
                </a:cubicBezTo>
                <a:close/>
                <a:moveTo>
                  <a:pt x="879" y="0"/>
                </a:moveTo>
                <a:lnTo>
                  <a:pt x="904" y="0"/>
                </a:lnTo>
                <a:cubicBezTo>
                  <a:pt x="906" y="0"/>
                  <a:pt x="908" y="2"/>
                  <a:pt x="908" y="4"/>
                </a:cubicBezTo>
                <a:cubicBezTo>
                  <a:pt x="908" y="6"/>
                  <a:pt x="906" y="8"/>
                  <a:pt x="904" y="8"/>
                </a:cubicBezTo>
                <a:lnTo>
                  <a:pt x="879" y="8"/>
                </a:lnTo>
                <a:cubicBezTo>
                  <a:pt x="876" y="8"/>
                  <a:pt x="875" y="6"/>
                  <a:pt x="875" y="4"/>
                </a:cubicBezTo>
                <a:cubicBezTo>
                  <a:pt x="875" y="2"/>
                  <a:pt x="876" y="0"/>
                  <a:pt x="879" y="0"/>
                </a:cubicBezTo>
                <a:close/>
                <a:moveTo>
                  <a:pt x="937" y="0"/>
                </a:moveTo>
                <a:lnTo>
                  <a:pt x="962" y="0"/>
                </a:lnTo>
                <a:cubicBezTo>
                  <a:pt x="964" y="0"/>
                  <a:pt x="966" y="2"/>
                  <a:pt x="966" y="4"/>
                </a:cubicBezTo>
                <a:cubicBezTo>
                  <a:pt x="966" y="6"/>
                  <a:pt x="964" y="8"/>
                  <a:pt x="962" y="8"/>
                </a:cubicBezTo>
                <a:lnTo>
                  <a:pt x="937" y="8"/>
                </a:lnTo>
                <a:cubicBezTo>
                  <a:pt x="935" y="8"/>
                  <a:pt x="933" y="6"/>
                  <a:pt x="933" y="4"/>
                </a:cubicBezTo>
                <a:cubicBezTo>
                  <a:pt x="933" y="2"/>
                  <a:pt x="935" y="0"/>
                  <a:pt x="937" y="0"/>
                </a:cubicBezTo>
                <a:close/>
                <a:moveTo>
                  <a:pt x="995" y="0"/>
                </a:moveTo>
                <a:lnTo>
                  <a:pt x="1020" y="0"/>
                </a:lnTo>
                <a:cubicBezTo>
                  <a:pt x="1023" y="0"/>
                  <a:pt x="1025" y="2"/>
                  <a:pt x="1025" y="4"/>
                </a:cubicBezTo>
                <a:cubicBezTo>
                  <a:pt x="1025" y="6"/>
                  <a:pt x="1023" y="8"/>
                  <a:pt x="1020" y="8"/>
                </a:cubicBezTo>
                <a:lnTo>
                  <a:pt x="995" y="8"/>
                </a:lnTo>
                <a:cubicBezTo>
                  <a:pt x="993" y="8"/>
                  <a:pt x="991" y="6"/>
                  <a:pt x="991" y="4"/>
                </a:cubicBezTo>
                <a:cubicBezTo>
                  <a:pt x="991" y="2"/>
                  <a:pt x="993" y="0"/>
                  <a:pt x="995" y="0"/>
                </a:cubicBezTo>
                <a:close/>
                <a:moveTo>
                  <a:pt x="1054" y="0"/>
                </a:moveTo>
                <a:lnTo>
                  <a:pt x="1079" y="0"/>
                </a:lnTo>
                <a:cubicBezTo>
                  <a:pt x="1081" y="0"/>
                  <a:pt x="1083" y="2"/>
                  <a:pt x="1083" y="4"/>
                </a:cubicBezTo>
                <a:cubicBezTo>
                  <a:pt x="1083" y="6"/>
                  <a:pt x="1081" y="8"/>
                  <a:pt x="1079" y="8"/>
                </a:cubicBezTo>
                <a:lnTo>
                  <a:pt x="1054" y="8"/>
                </a:lnTo>
                <a:cubicBezTo>
                  <a:pt x="1051" y="8"/>
                  <a:pt x="1050" y="6"/>
                  <a:pt x="1050" y="4"/>
                </a:cubicBezTo>
                <a:cubicBezTo>
                  <a:pt x="1050" y="2"/>
                  <a:pt x="1051" y="0"/>
                  <a:pt x="1054" y="0"/>
                </a:cubicBezTo>
                <a:close/>
                <a:moveTo>
                  <a:pt x="1112" y="0"/>
                </a:moveTo>
                <a:lnTo>
                  <a:pt x="1137" y="0"/>
                </a:lnTo>
                <a:cubicBezTo>
                  <a:pt x="1139" y="0"/>
                  <a:pt x="1141" y="2"/>
                  <a:pt x="1141" y="4"/>
                </a:cubicBezTo>
                <a:cubicBezTo>
                  <a:pt x="1141" y="6"/>
                  <a:pt x="1139" y="8"/>
                  <a:pt x="1137" y="8"/>
                </a:cubicBezTo>
                <a:lnTo>
                  <a:pt x="1112" y="8"/>
                </a:lnTo>
                <a:cubicBezTo>
                  <a:pt x="1110" y="8"/>
                  <a:pt x="1108" y="6"/>
                  <a:pt x="1108" y="4"/>
                </a:cubicBezTo>
                <a:cubicBezTo>
                  <a:pt x="1108" y="2"/>
                  <a:pt x="1110" y="0"/>
                  <a:pt x="1112" y="0"/>
                </a:cubicBezTo>
                <a:close/>
                <a:moveTo>
                  <a:pt x="1170" y="0"/>
                </a:moveTo>
                <a:lnTo>
                  <a:pt x="1195" y="0"/>
                </a:lnTo>
                <a:cubicBezTo>
                  <a:pt x="1198" y="0"/>
                  <a:pt x="1200" y="2"/>
                  <a:pt x="1200" y="4"/>
                </a:cubicBezTo>
                <a:cubicBezTo>
                  <a:pt x="1200" y="6"/>
                  <a:pt x="1198" y="8"/>
                  <a:pt x="1195" y="8"/>
                </a:cubicBezTo>
                <a:lnTo>
                  <a:pt x="1170" y="8"/>
                </a:lnTo>
                <a:cubicBezTo>
                  <a:pt x="1168" y="8"/>
                  <a:pt x="1166" y="6"/>
                  <a:pt x="1166" y="4"/>
                </a:cubicBezTo>
                <a:cubicBezTo>
                  <a:pt x="1166" y="2"/>
                  <a:pt x="1168" y="0"/>
                  <a:pt x="1170" y="0"/>
                </a:cubicBezTo>
                <a:close/>
                <a:moveTo>
                  <a:pt x="1229" y="0"/>
                </a:moveTo>
                <a:lnTo>
                  <a:pt x="1254" y="0"/>
                </a:lnTo>
                <a:cubicBezTo>
                  <a:pt x="1256" y="0"/>
                  <a:pt x="1258" y="2"/>
                  <a:pt x="1258" y="4"/>
                </a:cubicBezTo>
                <a:cubicBezTo>
                  <a:pt x="1258" y="6"/>
                  <a:pt x="1256" y="8"/>
                  <a:pt x="1254" y="8"/>
                </a:cubicBezTo>
                <a:lnTo>
                  <a:pt x="1229" y="8"/>
                </a:lnTo>
                <a:cubicBezTo>
                  <a:pt x="1226" y="8"/>
                  <a:pt x="1225" y="6"/>
                  <a:pt x="1225" y="4"/>
                </a:cubicBezTo>
                <a:cubicBezTo>
                  <a:pt x="1225" y="2"/>
                  <a:pt x="1226" y="0"/>
                  <a:pt x="1229" y="0"/>
                </a:cubicBezTo>
                <a:close/>
                <a:moveTo>
                  <a:pt x="1287" y="0"/>
                </a:moveTo>
                <a:lnTo>
                  <a:pt x="1312" y="0"/>
                </a:lnTo>
                <a:cubicBezTo>
                  <a:pt x="1314" y="0"/>
                  <a:pt x="1316" y="2"/>
                  <a:pt x="1316" y="4"/>
                </a:cubicBezTo>
                <a:cubicBezTo>
                  <a:pt x="1316" y="6"/>
                  <a:pt x="1314" y="8"/>
                  <a:pt x="1312" y="8"/>
                </a:cubicBezTo>
                <a:lnTo>
                  <a:pt x="1287" y="8"/>
                </a:lnTo>
                <a:cubicBezTo>
                  <a:pt x="1285" y="8"/>
                  <a:pt x="1283" y="6"/>
                  <a:pt x="1283" y="4"/>
                </a:cubicBezTo>
                <a:cubicBezTo>
                  <a:pt x="1283" y="2"/>
                  <a:pt x="1285" y="0"/>
                  <a:pt x="1287" y="0"/>
                </a:cubicBezTo>
                <a:close/>
                <a:moveTo>
                  <a:pt x="1345" y="0"/>
                </a:moveTo>
                <a:lnTo>
                  <a:pt x="1370" y="0"/>
                </a:lnTo>
                <a:cubicBezTo>
                  <a:pt x="1373" y="0"/>
                  <a:pt x="1375" y="2"/>
                  <a:pt x="1375" y="4"/>
                </a:cubicBezTo>
                <a:cubicBezTo>
                  <a:pt x="1375" y="6"/>
                  <a:pt x="1373" y="8"/>
                  <a:pt x="1370" y="8"/>
                </a:cubicBezTo>
                <a:lnTo>
                  <a:pt x="1345" y="8"/>
                </a:lnTo>
                <a:cubicBezTo>
                  <a:pt x="1343" y="8"/>
                  <a:pt x="1341" y="6"/>
                  <a:pt x="1341" y="4"/>
                </a:cubicBezTo>
                <a:cubicBezTo>
                  <a:pt x="1341" y="2"/>
                  <a:pt x="1343" y="0"/>
                  <a:pt x="1345" y="0"/>
                </a:cubicBezTo>
                <a:close/>
                <a:moveTo>
                  <a:pt x="1404" y="0"/>
                </a:moveTo>
                <a:lnTo>
                  <a:pt x="1429" y="0"/>
                </a:lnTo>
                <a:cubicBezTo>
                  <a:pt x="1431" y="0"/>
                  <a:pt x="1433" y="2"/>
                  <a:pt x="1433" y="4"/>
                </a:cubicBezTo>
                <a:cubicBezTo>
                  <a:pt x="1433" y="6"/>
                  <a:pt x="1431" y="8"/>
                  <a:pt x="1429" y="8"/>
                </a:cubicBezTo>
                <a:lnTo>
                  <a:pt x="1404" y="8"/>
                </a:lnTo>
                <a:cubicBezTo>
                  <a:pt x="1401" y="8"/>
                  <a:pt x="1400" y="6"/>
                  <a:pt x="1400" y="4"/>
                </a:cubicBezTo>
                <a:cubicBezTo>
                  <a:pt x="1400" y="2"/>
                  <a:pt x="1401" y="0"/>
                  <a:pt x="1404" y="0"/>
                </a:cubicBezTo>
                <a:close/>
                <a:moveTo>
                  <a:pt x="1462" y="0"/>
                </a:moveTo>
                <a:lnTo>
                  <a:pt x="1487" y="0"/>
                </a:lnTo>
                <a:cubicBezTo>
                  <a:pt x="1489" y="0"/>
                  <a:pt x="1491" y="2"/>
                  <a:pt x="1491" y="4"/>
                </a:cubicBezTo>
                <a:cubicBezTo>
                  <a:pt x="1491" y="6"/>
                  <a:pt x="1489" y="8"/>
                  <a:pt x="1487" y="8"/>
                </a:cubicBezTo>
                <a:lnTo>
                  <a:pt x="1462" y="8"/>
                </a:lnTo>
                <a:cubicBezTo>
                  <a:pt x="1460" y="8"/>
                  <a:pt x="1458" y="6"/>
                  <a:pt x="1458" y="4"/>
                </a:cubicBezTo>
                <a:cubicBezTo>
                  <a:pt x="1458" y="2"/>
                  <a:pt x="1460" y="0"/>
                  <a:pt x="1462" y="0"/>
                </a:cubicBezTo>
                <a:close/>
                <a:moveTo>
                  <a:pt x="1520" y="0"/>
                </a:moveTo>
                <a:lnTo>
                  <a:pt x="1545" y="0"/>
                </a:lnTo>
                <a:cubicBezTo>
                  <a:pt x="1548" y="0"/>
                  <a:pt x="1550" y="2"/>
                  <a:pt x="1550" y="4"/>
                </a:cubicBezTo>
                <a:cubicBezTo>
                  <a:pt x="1550" y="6"/>
                  <a:pt x="1548" y="8"/>
                  <a:pt x="1545" y="8"/>
                </a:cubicBezTo>
                <a:lnTo>
                  <a:pt x="1520" y="8"/>
                </a:lnTo>
                <a:cubicBezTo>
                  <a:pt x="1518" y="8"/>
                  <a:pt x="1516" y="6"/>
                  <a:pt x="1516" y="4"/>
                </a:cubicBezTo>
                <a:cubicBezTo>
                  <a:pt x="1516" y="2"/>
                  <a:pt x="1518" y="0"/>
                  <a:pt x="1520" y="0"/>
                </a:cubicBezTo>
                <a:close/>
                <a:moveTo>
                  <a:pt x="1579" y="0"/>
                </a:moveTo>
                <a:lnTo>
                  <a:pt x="1604" y="0"/>
                </a:lnTo>
                <a:cubicBezTo>
                  <a:pt x="1606" y="0"/>
                  <a:pt x="1608" y="2"/>
                  <a:pt x="1608" y="4"/>
                </a:cubicBezTo>
                <a:cubicBezTo>
                  <a:pt x="1608" y="6"/>
                  <a:pt x="1606" y="8"/>
                  <a:pt x="1604" y="8"/>
                </a:cubicBezTo>
                <a:lnTo>
                  <a:pt x="1579" y="8"/>
                </a:lnTo>
                <a:cubicBezTo>
                  <a:pt x="1576" y="8"/>
                  <a:pt x="1575" y="6"/>
                  <a:pt x="1575" y="4"/>
                </a:cubicBezTo>
                <a:cubicBezTo>
                  <a:pt x="1575" y="2"/>
                  <a:pt x="1576" y="0"/>
                  <a:pt x="1579" y="0"/>
                </a:cubicBezTo>
                <a:close/>
                <a:moveTo>
                  <a:pt x="1637" y="0"/>
                </a:moveTo>
                <a:lnTo>
                  <a:pt x="1662" y="0"/>
                </a:lnTo>
                <a:cubicBezTo>
                  <a:pt x="1664" y="0"/>
                  <a:pt x="1666" y="2"/>
                  <a:pt x="1666" y="4"/>
                </a:cubicBezTo>
                <a:cubicBezTo>
                  <a:pt x="1666" y="6"/>
                  <a:pt x="1664" y="8"/>
                  <a:pt x="1662" y="8"/>
                </a:cubicBezTo>
                <a:lnTo>
                  <a:pt x="1637" y="8"/>
                </a:lnTo>
                <a:cubicBezTo>
                  <a:pt x="1635" y="8"/>
                  <a:pt x="1633" y="6"/>
                  <a:pt x="1633" y="4"/>
                </a:cubicBezTo>
                <a:cubicBezTo>
                  <a:pt x="1633" y="2"/>
                  <a:pt x="1635" y="0"/>
                  <a:pt x="1637" y="0"/>
                </a:cubicBezTo>
                <a:close/>
                <a:moveTo>
                  <a:pt x="1695" y="0"/>
                </a:moveTo>
                <a:lnTo>
                  <a:pt x="1720" y="0"/>
                </a:lnTo>
                <a:cubicBezTo>
                  <a:pt x="1723" y="0"/>
                  <a:pt x="1725" y="2"/>
                  <a:pt x="1725" y="4"/>
                </a:cubicBezTo>
                <a:cubicBezTo>
                  <a:pt x="1725" y="6"/>
                  <a:pt x="1723" y="8"/>
                  <a:pt x="1720" y="8"/>
                </a:cubicBezTo>
                <a:lnTo>
                  <a:pt x="1695" y="8"/>
                </a:lnTo>
                <a:cubicBezTo>
                  <a:pt x="1693" y="8"/>
                  <a:pt x="1691" y="6"/>
                  <a:pt x="1691" y="4"/>
                </a:cubicBezTo>
                <a:cubicBezTo>
                  <a:pt x="1691" y="2"/>
                  <a:pt x="1693" y="0"/>
                  <a:pt x="1695" y="0"/>
                </a:cubicBezTo>
                <a:close/>
                <a:moveTo>
                  <a:pt x="1754" y="0"/>
                </a:moveTo>
                <a:lnTo>
                  <a:pt x="1779" y="0"/>
                </a:lnTo>
                <a:cubicBezTo>
                  <a:pt x="1781" y="0"/>
                  <a:pt x="1783" y="2"/>
                  <a:pt x="1783" y="4"/>
                </a:cubicBezTo>
                <a:cubicBezTo>
                  <a:pt x="1783" y="6"/>
                  <a:pt x="1781" y="8"/>
                  <a:pt x="1779" y="8"/>
                </a:cubicBezTo>
                <a:lnTo>
                  <a:pt x="1754" y="8"/>
                </a:lnTo>
                <a:cubicBezTo>
                  <a:pt x="1751" y="8"/>
                  <a:pt x="1750" y="6"/>
                  <a:pt x="1750" y="4"/>
                </a:cubicBezTo>
                <a:cubicBezTo>
                  <a:pt x="1750" y="2"/>
                  <a:pt x="1751" y="0"/>
                  <a:pt x="1754" y="0"/>
                </a:cubicBezTo>
                <a:close/>
                <a:moveTo>
                  <a:pt x="1812" y="0"/>
                </a:moveTo>
                <a:lnTo>
                  <a:pt x="1837" y="0"/>
                </a:lnTo>
                <a:cubicBezTo>
                  <a:pt x="1839" y="0"/>
                  <a:pt x="1841" y="2"/>
                  <a:pt x="1841" y="4"/>
                </a:cubicBezTo>
                <a:cubicBezTo>
                  <a:pt x="1841" y="6"/>
                  <a:pt x="1839" y="8"/>
                  <a:pt x="1837" y="8"/>
                </a:cubicBezTo>
                <a:lnTo>
                  <a:pt x="1812" y="8"/>
                </a:lnTo>
                <a:cubicBezTo>
                  <a:pt x="1810" y="8"/>
                  <a:pt x="1808" y="6"/>
                  <a:pt x="1808" y="4"/>
                </a:cubicBezTo>
                <a:cubicBezTo>
                  <a:pt x="1808" y="2"/>
                  <a:pt x="1810" y="0"/>
                  <a:pt x="1812" y="0"/>
                </a:cubicBezTo>
                <a:close/>
                <a:moveTo>
                  <a:pt x="1870" y="0"/>
                </a:moveTo>
                <a:lnTo>
                  <a:pt x="1895" y="0"/>
                </a:lnTo>
                <a:cubicBezTo>
                  <a:pt x="1898" y="0"/>
                  <a:pt x="1900" y="2"/>
                  <a:pt x="1900" y="4"/>
                </a:cubicBezTo>
                <a:cubicBezTo>
                  <a:pt x="1900" y="6"/>
                  <a:pt x="1898" y="8"/>
                  <a:pt x="1895" y="8"/>
                </a:cubicBezTo>
                <a:lnTo>
                  <a:pt x="1870" y="8"/>
                </a:lnTo>
                <a:cubicBezTo>
                  <a:pt x="1868" y="8"/>
                  <a:pt x="1866" y="6"/>
                  <a:pt x="1866" y="4"/>
                </a:cubicBezTo>
                <a:cubicBezTo>
                  <a:pt x="1866" y="2"/>
                  <a:pt x="1868" y="0"/>
                  <a:pt x="1870" y="0"/>
                </a:cubicBezTo>
                <a:close/>
                <a:moveTo>
                  <a:pt x="1929" y="0"/>
                </a:moveTo>
                <a:lnTo>
                  <a:pt x="1954" y="0"/>
                </a:lnTo>
                <a:cubicBezTo>
                  <a:pt x="1956" y="0"/>
                  <a:pt x="1958" y="2"/>
                  <a:pt x="1958" y="4"/>
                </a:cubicBezTo>
                <a:cubicBezTo>
                  <a:pt x="1958" y="6"/>
                  <a:pt x="1956" y="8"/>
                  <a:pt x="1954" y="8"/>
                </a:cubicBezTo>
                <a:lnTo>
                  <a:pt x="1929" y="8"/>
                </a:lnTo>
                <a:cubicBezTo>
                  <a:pt x="1926" y="8"/>
                  <a:pt x="1925" y="6"/>
                  <a:pt x="1925" y="4"/>
                </a:cubicBezTo>
                <a:cubicBezTo>
                  <a:pt x="1925" y="2"/>
                  <a:pt x="1926" y="0"/>
                  <a:pt x="1929" y="0"/>
                </a:cubicBezTo>
                <a:close/>
                <a:moveTo>
                  <a:pt x="1987" y="0"/>
                </a:moveTo>
                <a:lnTo>
                  <a:pt x="2012" y="0"/>
                </a:lnTo>
                <a:cubicBezTo>
                  <a:pt x="2014" y="0"/>
                  <a:pt x="2016" y="2"/>
                  <a:pt x="2016" y="4"/>
                </a:cubicBezTo>
                <a:cubicBezTo>
                  <a:pt x="2016" y="6"/>
                  <a:pt x="2014" y="8"/>
                  <a:pt x="2012" y="8"/>
                </a:cubicBezTo>
                <a:lnTo>
                  <a:pt x="1987" y="8"/>
                </a:lnTo>
                <a:cubicBezTo>
                  <a:pt x="1985" y="8"/>
                  <a:pt x="1983" y="6"/>
                  <a:pt x="1983" y="4"/>
                </a:cubicBezTo>
                <a:cubicBezTo>
                  <a:pt x="1983" y="2"/>
                  <a:pt x="1985" y="0"/>
                  <a:pt x="1987" y="0"/>
                </a:cubicBezTo>
                <a:close/>
                <a:moveTo>
                  <a:pt x="2045" y="0"/>
                </a:moveTo>
                <a:lnTo>
                  <a:pt x="2070" y="0"/>
                </a:lnTo>
                <a:cubicBezTo>
                  <a:pt x="2073" y="0"/>
                  <a:pt x="2075" y="2"/>
                  <a:pt x="2075" y="4"/>
                </a:cubicBezTo>
                <a:cubicBezTo>
                  <a:pt x="2075" y="6"/>
                  <a:pt x="2073" y="8"/>
                  <a:pt x="2070" y="8"/>
                </a:cubicBezTo>
                <a:lnTo>
                  <a:pt x="2045" y="8"/>
                </a:lnTo>
                <a:cubicBezTo>
                  <a:pt x="2043" y="8"/>
                  <a:pt x="2041" y="6"/>
                  <a:pt x="2041" y="4"/>
                </a:cubicBezTo>
                <a:cubicBezTo>
                  <a:pt x="2041" y="2"/>
                  <a:pt x="2043" y="0"/>
                  <a:pt x="2045" y="0"/>
                </a:cubicBezTo>
                <a:close/>
                <a:moveTo>
                  <a:pt x="2104" y="0"/>
                </a:moveTo>
                <a:lnTo>
                  <a:pt x="2129" y="0"/>
                </a:lnTo>
                <a:cubicBezTo>
                  <a:pt x="2131" y="0"/>
                  <a:pt x="2133" y="2"/>
                  <a:pt x="2133" y="4"/>
                </a:cubicBezTo>
                <a:cubicBezTo>
                  <a:pt x="2133" y="6"/>
                  <a:pt x="2131" y="8"/>
                  <a:pt x="2129" y="8"/>
                </a:cubicBezTo>
                <a:lnTo>
                  <a:pt x="2104" y="8"/>
                </a:lnTo>
                <a:cubicBezTo>
                  <a:pt x="2101" y="8"/>
                  <a:pt x="2100" y="6"/>
                  <a:pt x="2100" y="4"/>
                </a:cubicBezTo>
                <a:cubicBezTo>
                  <a:pt x="2100" y="2"/>
                  <a:pt x="2101" y="0"/>
                  <a:pt x="2104" y="0"/>
                </a:cubicBezTo>
                <a:close/>
                <a:moveTo>
                  <a:pt x="2162" y="0"/>
                </a:moveTo>
                <a:lnTo>
                  <a:pt x="2187" y="0"/>
                </a:lnTo>
                <a:cubicBezTo>
                  <a:pt x="2189" y="0"/>
                  <a:pt x="2191" y="2"/>
                  <a:pt x="2191" y="4"/>
                </a:cubicBezTo>
                <a:cubicBezTo>
                  <a:pt x="2191" y="6"/>
                  <a:pt x="2189" y="8"/>
                  <a:pt x="2187" y="8"/>
                </a:cubicBezTo>
                <a:lnTo>
                  <a:pt x="2162" y="8"/>
                </a:lnTo>
                <a:cubicBezTo>
                  <a:pt x="2160" y="8"/>
                  <a:pt x="2158" y="6"/>
                  <a:pt x="2158" y="4"/>
                </a:cubicBezTo>
                <a:cubicBezTo>
                  <a:pt x="2158" y="2"/>
                  <a:pt x="2160" y="0"/>
                  <a:pt x="2162" y="0"/>
                </a:cubicBezTo>
                <a:close/>
                <a:moveTo>
                  <a:pt x="2220" y="0"/>
                </a:moveTo>
                <a:lnTo>
                  <a:pt x="2245" y="0"/>
                </a:lnTo>
                <a:cubicBezTo>
                  <a:pt x="2248" y="0"/>
                  <a:pt x="2250" y="2"/>
                  <a:pt x="2250" y="4"/>
                </a:cubicBezTo>
                <a:cubicBezTo>
                  <a:pt x="2250" y="6"/>
                  <a:pt x="2248" y="8"/>
                  <a:pt x="2245" y="8"/>
                </a:cubicBezTo>
                <a:lnTo>
                  <a:pt x="2220" y="8"/>
                </a:lnTo>
                <a:cubicBezTo>
                  <a:pt x="2218" y="8"/>
                  <a:pt x="2216" y="6"/>
                  <a:pt x="2216" y="4"/>
                </a:cubicBezTo>
                <a:cubicBezTo>
                  <a:pt x="2216" y="2"/>
                  <a:pt x="2218" y="0"/>
                  <a:pt x="2220" y="0"/>
                </a:cubicBezTo>
                <a:close/>
                <a:moveTo>
                  <a:pt x="2279" y="0"/>
                </a:moveTo>
                <a:lnTo>
                  <a:pt x="2304" y="0"/>
                </a:lnTo>
                <a:cubicBezTo>
                  <a:pt x="2306" y="0"/>
                  <a:pt x="2308" y="2"/>
                  <a:pt x="2308" y="4"/>
                </a:cubicBezTo>
                <a:cubicBezTo>
                  <a:pt x="2308" y="6"/>
                  <a:pt x="2306" y="8"/>
                  <a:pt x="2304" y="8"/>
                </a:cubicBezTo>
                <a:lnTo>
                  <a:pt x="2279" y="8"/>
                </a:lnTo>
                <a:cubicBezTo>
                  <a:pt x="2276" y="8"/>
                  <a:pt x="2275" y="6"/>
                  <a:pt x="2275" y="4"/>
                </a:cubicBezTo>
                <a:cubicBezTo>
                  <a:pt x="2275" y="2"/>
                  <a:pt x="2276" y="0"/>
                  <a:pt x="2279" y="0"/>
                </a:cubicBezTo>
                <a:close/>
                <a:moveTo>
                  <a:pt x="2337" y="0"/>
                </a:moveTo>
                <a:lnTo>
                  <a:pt x="2362" y="0"/>
                </a:lnTo>
                <a:cubicBezTo>
                  <a:pt x="2364" y="0"/>
                  <a:pt x="2366" y="2"/>
                  <a:pt x="2366" y="4"/>
                </a:cubicBezTo>
                <a:cubicBezTo>
                  <a:pt x="2366" y="6"/>
                  <a:pt x="2364" y="8"/>
                  <a:pt x="2362" y="8"/>
                </a:cubicBezTo>
                <a:lnTo>
                  <a:pt x="2337" y="8"/>
                </a:lnTo>
                <a:cubicBezTo>
                  <a:pt x="2335" y="8"/>
                  <a:pt x="2333" y="6"/>
                  <a:pt x="2333" y="4"/>
                </a:cubicBezTo>
                <a:cubicBezTo>
                  <a:pt x="2333" y="2"/>
                  <a:pt x="2335" y="0"/>
                  <a:pt x="2337" y="0"/>
                </a:cubicBezTo>
                <a:close/>
                <a:moveTo>
                  <a:pt x="2395" y="0"/>
                </a:moveTo>
                <a:lnTo>
                  <a:pt x="2420" y="0"/>
                </a:lnTo>
                <a:cubicBezTo>
                  <a:pt x="2423" y="0"/>
                  <a:pt x="2425" y="2"/>
                  <a:pt x="2425" y="4"/>
                </a:cubicBezTo>
                <a:cubicBezTo>
                  <a:pt x="2425" y="6"/>
                  <a:pt x="2423" y="8"/>
                  <a:pt x="2420" y="8"/>
                </a:cubicBezTo>
                <a:lnTo>
                  <a:pt x="2395" y="8"/>
                </a:lnTo>
                <a:cubicBezTo>
                  <a:pt x="2393" y="8"/>
                  <a:pt x="2391" y="6"/>
                  <a:pt x="2391" y="4"/>
                </a:cubicBezTo>
                <a:cubicBezTo>
                  <a:pt x="2391" y="2"/>
                  <a:pt x="2393" y="0"/>
                  <a:pt x="2395" y="0"/>
                </a:cubicBezTo>
                <a:close/>
                <a:moveTo>
                  <a:pt x="2454" y="0"/>
                </a:moveTo>
                <a:lnTo>
                  <a:pt x="2479" y="0"/>
                </a:lnTo>
                <a:cubicBezTo>
                  <a:pt x="2481" y="0"/>
                  <a:pt x="2483" y="2"/>
                  <a:pt x="2483" y="4"/>
                </a:cubicBezTo>
                <a:cubicBezTo>
                  <a:pt x="2483" y="6"/>
                  <a:pt x="2481" y="8"/>
                  <a:pt x="2479" y="8"/>
                </a:cubicBezTo>
                <a:lnTo>
                  <a:pt x="2454" y="8"/>
                </a:lnTo>
                <a:cubicBezTo>
                  <a:pt x="2451" y="8"/>
                  <a:pt x="2450" y="6"/>
                  <a:pt x="2450" y="4"/>
                </a:cubicBezTo>
                <a:cubicBezTo>
                  <a:pt x="2450" y="2"/>
                  <a:pt x="2451" y="0"/>
                  <a:pt x="2454" y="0"/>
                </a:cubicBezTo>
                <a:close/>
                <a:moveTo>
                  <a:pt x="2512" y="0"/>
                </a:moveTo>
                <a:lnTo>
                  <a:pt x="2537" y="0"/>
                </a:lnTo>
                <a:cubicBezTo>
                  <a:pt x="2539" y="0"/>
                  <a:pt x="2541" y="2"/>
                  <a:pt x="2541" y="4"/>
                </a:cubicBezTo>
                <a:cubicBezTo>
                  <a:pt x="2541" y="6"/>
                  <a:pt x="2539" y="8"/>
                  <a:pt x="2537" y="8"/>
                </a:cubicBezTo>
                <a:lnTo>
                  <a:pt x="2512" y="8"/>
                </a:lnTo>
                <a:cubicBezTo>
                  <a:pt x="2510" y="8"/>
                  <a:pt x="2508" y="6"/>
                  <a:pt x="2508" y="4"/>
                </a:cubicBezTo>
                <a:cubicBezTo>
                  <a:pt x="2508" y="2"/>
                  <a:pt x="2510" y="0"/>
                  <a:pt x="2512" y="0"/>
                </a:cubicBezTo>
                <a:close/>
                <a:moveTo>
                  <a:pt x="2570" y="0"/>
                </a:moveTo>
                <a:lnTo>
                  <a:pt x="2595" y="0"/>
                </a:lnTo>
                <a:cubicBezTo>
                  <a:pt x="2598" y="0"/>
                  <a:pt x="2600" y="2"/>
                  <a:pt x="2600" y="4"/>
                </a:cubicBezTo>
                <a:cubicBezTo>
                  <a:pt x="2600" y="6"/>
                  <a:pt x="2598" y="8"/>
                  <a:pt x="2595" y="8"/>
                </a:cubicBezTo>
                <a:lnTo>
                  <a:pt x="2570" y="8"/>
                </a:lnTo>
                <a:cubicBezTo>
                  <a:pt x="2568" y="8"/>
                  <a:pt x="2566" y="6"/>
                  <a:pt x="2566" y="4"/>
                </a:cubicBezTo>
                <a:cubicBezTo>
                  <a:pt x="2566" y="2"/>
                  <a:pt x="2568" y="0"/>
                  <a:pt x="2570" y="0"/>
                </a:cubicBezTo>
                <a:close/>
                <a:moveTo>
                  <a:pt x="2629" y="0"/>
                </a:moveTo>
                <a:lnTo>
                  <a:pt x="2654" y="0"/>
                </a:lnTo>
                <a:cubicBezTo>
                  <a:pt x="2656" y="0"/>
                  <a:pt x="2658" y="2"/>
                  <a:pt x="2658" y="4"/>
                </a:cubicBezTo>
                <a:cubicBezTo>
                  <a:pt x="2658" y="6"/>
                  <a:pt x="2656" y="8"/>
                  <a:pt x="2654" y="8"/>
                </a:cubicBezTo>
                <a:lnTo>
                  <a:pt x="2629" y="8"/>
                </a:lnTo>
                <a:cubicBezTo>
                  <a:pt x="2626" y="8"/>
                  <a:pt x="2625" y="6"/>
                  <a:pt x="2625" y="4"/>
                </a:cubicBezTo>
                <a:cubicBezTo>
                  <a:pt x="2625" y="2"/>
                  <a:pt x="2626" y="0"/>
                  <a:pt x="2629" y="0"/>
                </a:cubicBezTo>
                <a:close/>
                <a:moveTo>
                  <a:pt x="2687" y="0"/>
                </a:moveTo>
                <a:lnTo>
                  <a:pt x="2712" y="0"/>
                </a:lnTo>
                <a:cubicBezTo>
                  <a:pt x="2714" y="0"/>
                  <a:pt x="2716" y="2"/>
                  <a:pt x="2716" y="4"/>
                </a:cubicBezTo>
                <a:cubicBezTo>
                  <a:pt x="2716" y="6"/>
                  <a:pt x="2714" y="8"/>
                  <a:pt x="2712" y="8"/>
                </a:cubicBezTo>
                <a:lnTo>
                  <a:pt x="2687" y="8"/>
                </a:lnTo>
                <a:cubicBezTo>
                  <a:pt x="2685" y="8"/>
                  <a:pt x="2683" y="6"/>
                  <a:pt x="2683" y="4"/>
                </a:cubicBezTo>
                <a:cubicBezTo>
                  <a:pt x="2683" y="2"/>
                  <a:pt x="2685" y="0"/>
                  <a:pt x="2687" y="0"/>
                </a:cubicBezTo>
                <a:close/>
                <a:moveTo>
                  <a:pt x="2745" y="0"/>
                </a:moveTo>
                <a:lnTo>
                  <a:pt x="2770" y="0"/>
                </a:lnTo>
                <a:cubicBezTo>
                  <a:pt x="2773" y="0"/>
                  <a:pt x="2775" y="2"/>
                  <a:pt x="2775" y="4"/>
                </a:cubicBezTo>
                <a:cubicBezTo>
                  <a:pt x="2775" y="6"/>
                  <a:pt x="2773" y="8"/>
                  <a:pt x="2770" y="8"/>
                </a:cubicBezTo>
                <a:lnTo>
                  <a:pt x="2745" y="8"/>
                </a:lnTo>
                <a:cubicBezTo>
                  <a:pt x="2743" y="8"/>
                  <a:pt x="2741" y="6"/>
                  <a:pt x="2741" y="4"/>
                </a:cubicBezTo>
                <a:cubicBezTo>
                  <a:pt x="2741" y="2"/>
                  <a:pt x="2743" y="0"/>
                  <a:pt x="2745" y="0"/>
                </a:cubicBezTo>
                <a:close/>
                <a:moveTo>
                  <a:pt x="2804" y="0"/>
                </a:moveTo>
                <a:lnTo>
                  <a:pt x="2829" y="0"/>
                </a:lnTo>
                <a:cubicBezTo>
                  <a:pt x="2831" y="0"/>
                  <a:pt x="2833" y="2"/>
                  <a:pt x="2833" y="4"/>
                </a:cubicBezTo>
                <a:cubicBezTo>
                  <a:pt x="2833" y="6"/>
                  <a:pt x="2831" y="8"/>
                  <a:pt x="2829" y="8"/>
                </a:cubicBezTo>
                <a:lnTo>
                  <a:pt x="2804" y="8"/>
                </a:lnTo>
                <a:cubicBezTo>
                  <a:pt x="2801" y="8"/>
                  <a:pt x="2800" y="6"/>
                  <a:pt x="2800" y="4"/>
                </a:cubicBezTo>
                <a:cubicBezTo>
                  <a:pt x="2800" y="2"/>
                  <a:pt x="2801" y="0"/>
                  <a:pt x="2804" y="0"/>
                </a:cubicBezTo>
                <a:close/>
                <a:moveTo>
                  <a:pt x="2862" y="0"/>
                </a:moveTo>
                <a:lnTo>
                  <a:pt x="2887" y="0"/>
                </a:lnTo>
                <a:cubicBezTo>
                  <a:pt x="2889" y="0"/>
                  <a:pt x="2891" y="2"/>
                  <a:pt x="2891" y="4"/>
                </a:cubicBezTo>
                <a:cubicBezTo>
                  <a:pt x="2891" y="6"/>
                  <a:pt x="2889" y="8"/>
                  <a:pt x="2887" y="8"/>
                </a:cubicBezTo>
                <a:lnTo>
                  <a:pt x="2862" y="8"/>
                </a:lnTo>
                <a:cubicBezTo>
                  <a:pt x="2860" y="8"/>
                  <a:pt x="2858" y="6"/>
                  <a:pt x="2858" y="4"/>
                </a:cubicBezTo>
                <a:cubicBezTo>
                  <a:pt x="2858" y="2"/>
                  <a:pt x="2860" y="0"/>
                  <a:pt x="2862" y="0"/>
                </a:cubicBezTo>
                <a:close/>
                <a:moveTo>
                  <a:pt x="2920" y="0"/>
                </a:moveTo>
                <a:lnTo>
                  <a:pt x="2945" y="0"/>
                </a:lnTo>
                <a:cubicBezTo>
                  <a:pt x="2948" y="0"/>
                  <a:pt x="2950" y="2"/>
                  <a:pt x="2950" y="4"/>
                </a:cubicBezTo>
                <a:cubicBezTo>
                  <a:pt x="2950" y="6"/>
                  <a:pt x="2948" y="8"/>
                  <a:pt x="2945" y="8"/>
                </a:cubicBezTo>
                <a:lnTo>
                  <a:pt x="2920" y="8"/>
                </a:lnTo>
                <a:cubicBezTo>
                  <a:pt x="2918" y="8"/>
                  <a:pt x="2916" y="6"/>
                  <a:pt x="2916" y="4"/>
                </a:cubicBezTo>
                <a:cubicBezTo>
                  <a:pt x="2916" y="2"/>
                  <a:pt x="2918" y="0"/>
                  <a:pt x="2920" y="0"/>
                </a:cubicBezTo>
                <a:close/>
                <a:moveTo>
                  <a:pt x="2979" y="0"/>
                </a:moveTo>
                <a:lnTo>
                  <a:pt x="3004" y="0"/>
                </a:lnTo>
                <a:cubicBezTo>
                  <a:pt x="3006" y="0"/>
                  <a:pt x="3008" y="2"/>
                  <a:pt x="3008" y="4"/>
                </a:cubicBezTo>
                <a:cubicBezTo>
                  <a:pt x="3008" y="6"/>
                  <a:pt x="3006" y="8"/>
                  <a:pt x="3004" y="8"/>
                </a:cubicBezTo>
                <a:lnTo>
                  <a:pt x="2979" y="8"/>
                </a:lnTo>
                <a:cubicBezTo>
                  <a:pt x="2976" y="8"/>
                  <a:pt x="2975" y="6"/>
                  <a:pt x="2975" y="4"/>
                </a:cubicBezTo>
                <a:cubicBezTo>
                  <a:pt x="2975" y="2"/>
                  <a:pt x="2976" y="0"/>
                  <a:pt x="2979" y="0"/>
                </a:cubicBezTo>
                <a:close/>
                <a:moveTo>
                  <a:pt x="3037" y="0"/>
                </a:moveTo>
                <a:lnTo>
                  <a:pt x="3062" y="0"/>
                </a:lnTo>
                <a:cubicBezTo>
                  <a:pt x="3064" y="0"/>
                  <a:pt x="3066" y="2"/>
                  <a:pt x="3066" y="4"/>
                </a:cubicBezTo>
                <a:cubicBezTo>
                  <a:pt x="3066" y="6"/>
                  <a:pt x="3064" y="8"/>
                  <a:pt x="3062" y="8"/>
                </a:cubicBezTo>
                <a:lnTo>
                  <a:pt x="3037" y="8"/>
                </a:lnTo>
                <a:cubicBezTo>
                  <a:pt x="3035" y="8"/>
                  <a:pt x="3033" y="6"/>
                  <a:pt x="3033" y="4"/>
                </a:cubicBezTo>
                <a:cubicBezTo>
                  <a:pt x="3033" y="2"/>
                  <a:pt x="3035" y="0"/>
                  <a:pt x="3037" y="0"/>
                </a:cubicBezTo>
                <a:close/>
                <a:moveTo>
                  <a:pt x="3095" y="0"/>
                </a:moveTo>
                <a:lnTo>
                  <a:pt x="3120" y="0"/>
                </a:lnTo>
                <a:cubicBezTo>
                  <a:pt x="3123" y="0"/>
                  <a:pt x="3125" y="2"/>
                  <a:pt x="3125" y="4"/>
                </a:cubicBezTo>
                <a:cubicBezTo>
                  <a:pt x="3125" y="6"/>
                  <a:pt x="3123" y="8"/>
                  <a:pt x="3120" y="8"/>
                </a:cubicBezTo>
                <a:lnTo>
                  <a:pt x="3095" y="8"/>
                </a:lnTo>
                <a:cubicBezTo>
                  <a:pt x="3093" y="8"/>
                  <a:pt x="3091" y="6"/>
                  <a:pt x="3091" y="4"/>
                </a:cubicBezTo>
                <a:cubicBezTo>
                  <a:pt x="3091" y="2"/>
                  <a:pt x="3093" y="0"/>
                  <a:pt x="3095" y="0"/>
                </a:cubicBezTo>
                <a:close/>
                <a:moveTo>
                  <a:pt x="3154" y="0"/>
                </a:moveTo>
                <a:lnTo>
                  <a:pt x="3179" y="0"/>
                </a:lnTo>
                <a:cubicBezTo>
                  <a:pt x="3181" y="0"/>
                  <a:pt x="3183" y="2"/>
                  <a:pt x="3183" y="4"/>
                </a:cubicBezTo>
                <a:cubicBezTo>
                  <a:pt x="3183" y="6"/>
                  <a:pt x="3181" y="8"/>
                  <a:pt x="3179" y="8"/>
                </a:cubicBezTo>
                <a:lnTo>
                  <a:pt x="3154" y="8"/>
                </a:lnTo>
                <a:cubicBezTo>
                  <a:pt x="3151" y="8"/>
                  <a:pt x="3150" y="6"/>
                  <a:pt x="3150" y="4"/>
                </a:cubicBezTo>
                <a:cubicBezTo>
                  <a:pt x="3150" y="2"/>
                  <a:pt x="3151" y="0"/>
                  <a:pt x="3154" y="0"/>
                </a:cubicBezTo>
                <a:close/>
                <a:moveTo>
                  <a:pt x="3212" y="0"/>
                </a:moveTo>
                <a:lnTo>
                  <a:pt x="3237" y="0"/>
                </a:lnTo>
                <a:cubicBezTo>
                  <a:pt x="3239" y="0"/>
                  <a:pt x="3241" y="2"/>
                  <a:pt x="3241" y="4"/>
                </a:cubicBezTo>
                <a:cubicBezTo>
                  <a:pt x="3241" y="6"/>
                  <a:pt x="3239" y="8"/>
                  <a:pt x="3237" y="8"/>
                </a:cubicBezTo>
                <a:lnTo>
                  <a:pt x="3212" y="8"/>
                </a:lnTo>
                <a:cubicBezTo>
                  <a:pt x="3210" y="8"/>
                  <a:pt x="3208" y="6"/>
                  <a:pt x="3208" y="4"/>
                </a:cubicBezTo>
                <a:cubicBezTo>
                  <a:pt x="3208" y="2"/>
                  <a:pt x="3210" y="0"/>
                  <a:pt x="3212" y="0"/>
                </a:cubicBezTo>
                <a:close/>
                <a:moveTo>
                  <a:pt x="3270" y="0"/>
                </a:moveTo>
                <a:lnTo>
                  <a:pt x="3295" y="0"/>
                </a:lnTo>
                <a:cubicBezTo>
                  <a:pt x="3298" y="0"/>
                  <a:pt x="3300" y="2"/>
                  <a:pt x="3300" y="4"/>
                </a:cubicBezTo>
                <a:cubicBezTo>
                  <a:pt x="3300" y="6"/>
                  <a:pt x="3298" y="8"/>
                  <a:pt x="3295" y="8"/>
                </a:cubicBezTo>
                <a:lnTo>
                  <a:pt x="3270" y="8"/>
                </a:lnTo>
                <a:cubicBezTo>
                  <a:pt x="3268" y="8"/>
                  <a:pt x="3266" y="6"/>
                  <a:pt x="3266" y="4"/>
                </a:cubicBezTo>
                <a:cubicBezTo>
                  <a:pt x="3266" y="2"/>
                  <a:pt x="3268" y="0"/>
                  <a:pt x="3270" y="0"/>
                </a:cubicBezTo>
                <a:close/>
                <a:moveTo>
                  <a:pt x="3329" y="0"/>
                </a:moveTo>
                <a:lnTo>
                  <a:pt x="3354" y="0"/>
                </a:lnTo>
                <a:cubicBezTo>
                  <a:pt x="3356" y="0"/>
                  <a:pt x="3358" y="2"/>
                  <a:pt x="3358" y="4"/>
                </a:cubicBezTo>
                <a:cubicBezTo>
                  <a:pt x="3358" y="6"/>
                  <a:pt x="3356" y="8"/>
                  <a:pt x="3354" y="8"/>
                </a:cubicBezTo>
                <a:lnTo>
                  <a:pt x="3329" y="8"/>
                </a:lnTo>
                <a:cubicBezTo>
                  <a:pt x="3326" y="8"/>
                  <a:pt x="3325" y="6"/>
                  <a:pt x="3325" y="4"/>
                </a:cubicBezTo>
                <a:cubicBezTo>
                  <a:pt x="3325" y="2"/>
                  <a:pt x="3326" y="0"/>
                  <a:pt x="3329" y="0"/>
                </a:cubicBezTo>
                <a:close/>
                <a:moveTo>
                  <a:pt x="3387" y="0"/>
                </a:moveTo>
                <a:lnTo>
                  <a:pt x="3412" y="0"/>
                </a:lnTo>
                <a:cubicBezTo>
                  <a:pt x="3414" y="0"/>
                  <a:pt x="3416" y="2"/>
                  <a:pt x="3416" y="4"/>
                </a:cubicBezTo>
                <a:cubicBezTo>
                  <a:pt x="3416" y="6"/>
                  <a:pt x="3414" y="8"/>
                  <a:pt x="3412" y="8"/>
                </a:cubicBezTo>
                <a:lnTo>
                  <a:pt x="3387" y="8"/>
                </a:lnTo>
                <a:cubicBezTo>
                  <a:pt x="3385" y="8"/>
                  <a:pt x="3383" y="6"/>
                  <a:pt x="3383" y="4"/>
                </a:cubicBezTo>
                <a:cubicBezTo>
                  <a:pt x="3383" y="2"/>
                  <a:pt x="3385" y="0"/>
                  <a:pt x="3387" y="0"/>
                </a:cubicBezTo>
                <a:close/>
                <a:moveTo>
                  <a:pt x="3445" y="0"/>
                </a:moveTo>
                <a:lnTo>
                  <a:pt x="3470" y="0"/>
                </a:lnTo>
                <a:cubicBezTo>
                  <a:pt x="3473" y="0"/>
                  <a:pt x="3475" y="2"/>
                  <a:pt x="3475" y="4"/>
                </a:cubicBezTo>
                <a:cubicBezTo>
                  <a:pt x="3475" y="6"/>
                  <a:pt x="3473" y="8"/>
                  <a:pt x="3470" y="8"/>
                </a:cubicBezTo>
                <a:lnTo>
                  <a:pt x="3445" y="8"/>
                </a:lnTo>
                <a:cubicBezTo>
                  <a:pt x="3443" y="8"/>
                  <a:pt x="3441" y="6"/>
                  <a:pt x="3441" y="4"/>
                </a:cubicBezTo>
                <a:cubicBezTo>
                  <a:pt x="3441" y="2"/>
                  <a:pt x="3443" y="0"/>
                  <a:pt x="3445" y="0"/>
                </a:cubicBezTo>
                <a:close/>
                <a:moveTo>
                  <a:pt x="3504" y="0"/>
                </a:moveTo>
                <a:lnTo>
                  <a:pt x="3529" y="0"/>
                </a:lnTo>
                <a:cubicBezTo>
                  <a:pt x="3531" y="0"/>
                  <a:pt x="3533" y="2"/>
                  <a:pt x="3533" y="4"/>
                </a:cubicBezTo>
                <a:cubicBezTo>
                  <a:pt x="3533" y="6"/>
                  <a:pt x="3531" y="8"/>
                  <a:pt x="3529" y="8"/>
                </a:cubicBezTo>
                <a:lnTo>
                  <a:pt x="3504" y="8"/>
                </a:lnTo>
                <a:cubicBezTo>
                  <a:pt x="3501" y="8"/>
                  <a:pt x="3500" y="6"/>
                  <a:pt x="3500" y="4"/>
                </a:cubicBezTo>
                <a:cubicBezTo>
                  <a:pt x="3500" y="2"/>
                  <a:pt x="3501" y="0"/>
                  <a:pt x="3504" y="0"/>
                </a:cubicBezTo>
                <a:close/>
                <a:moveTo>
                  <a:pt x="3562" y="0"/>
                </a:moveTo>
                <a:lnTo>
                  <a:pt x="3587" y="0"/>
                </a:lnTo>
                <a:cubicBezTo>
                  <a:pt x="3589" y="0"/>
                  <a:pt x="3591" y="2"/>
                  <a:pt x="3591" y="4"/>
                </a:cubicBezTo>
                <a:cubicBezTo>
                  <a:pt x="3591" y="6"/>
                  <a:pt x="3589" y="8"/>
                  <a:pt x="3587" y="8"/>
                </a:cubicBezTo>
                <a:lnTo>
                  <a:pt x="3562" y="8"/>
                </a:lnTo>
                <a:cubicBezTo>
                  <a:pt x="3560" y="8"/>
                  <a:pt x="3558" y="6"/>
                  <a:pt x="3558" y="4"/>
                </a:cubicBezTo>
                <a:cubicBezTo>
                  <a:pt x="3558" y="2"/>
                  <a:pt x="3560" y="0"/>
                  <a:pt x="3562" y="0"/>
                </a:cubicBezTo>
                <a:close/>
                <a:moveTo>
                  <a:pt x="3620" y="0"/>
                </a:moveTo>
                <a:lnTo>
                  <a:pt x="3645" y="0"/>
                </a:lnTo>
                <a:cubicBezTo>
                  <a:pt x="3648" y="0"/>
                  <a:pt x="3650" y="2"/>
                  <a:pt x="3650" y="4"/>
                </a:cubicBezTo>
                <a:cubicBezTo>
                  <a:pt x="3650" y="6"/>
                  <a:pt x="3648" y="8"/>
                  <a:pt x="3645" y="8"/>
                </a:cubicBezTo>
                <a:lnTo>
                  <a:pt x="3620" y="8"/>
                </a:lnTo>
                <a:cubicBezTo>
                  <a:pt x="3618" y="8"/>
                  <a:pt x="3616" y="6"/>
                  <a:pt x="3616" y="4"/>
                </a:cubicBezTo>
                <a:cubicBezTo>
                  <a:pt x="3616" y="2"/>
                  <a:pt x="3618" y="0"/>
                  <a:pt x="3620" y="0"/>
                </a:cubicBezTo>
                <a:close/>
                <a:moveTo>
                  <a:pt x="3679" y="0"/>
                </a:moveTo>
                <a:lnTo>
                  <a:pt x="3704" y="0"/>
                </a:lnTo>
                <a:cubicBezTo>
                  <a:pt x="3706" y="0"/>
                  <a:pt x="3708" y="2"/>
                  <a:pt x="3708" y="4"/>
                </a:cubicBezTo>
                <a:cubicBezTo>
                  <a:pt x="3708" y="6"/>
                  <a:pt x="3706" y="8"/>
                  <a:pt x="3704" y="8"/>
                </a:cubicBezTo>
                <a:lnTo>
                  <a:pt x="3679" y="8"/>
                </a:lnTo>
                <a:cubicBezTo>
                  <a:pt x="3676" y="8"/>
                  <a:pt x="3675" y="6"/>
                  <a:pt x="3675" y="4"/>
                </a:cubicBezTo>
                <a:cubicBezTo>
                  <a:pt x="3675" y="2"/>
                  <a:pt x="3676" y="0"/>
                  <a:pt x="3679" y="0"/>
                </a:cubicBezTo>
                <a:close/>
                <a:moveTo>
                  <a:pt x="3737" y="0"/>
                </a:moveTo>
                <a:lnTo>
                  <a:pt x="3762" y="0"/>
                </a:lnTo>
                <a:cubicBezTo>
                  <a:pt x="3764" y="0"/>
                  <a:pt x="3766" y="2"/>
                  <a:pt x="3766" y="4"/>
                </a:cubicBezTo>
                <a:cubicBezTo>
                  <a:pt x="3766" y="6"/>
                  <a:pt x="3764" y="8"/>
                  <a:pt x="3762" y="8"/>
                </a:cubicBezTo>
                <a:lnTo>
                  <a:pt x="3737" y="8"/>
                </a:lnTo>
                <a:cubicBezTo>
                  <a:pt x="3735" y="8"/>
                  <a:pt x="3733" y="6"/>
                  <a:pt x="3733" y="4"/>
                </a:cubicBezTo>
                <a:cubicBezTo>
                  <a:pt x="3733" y="2"/>
                  <a:pt x="3735" y="0"/>
                  <a:pt x="3737" y="0"/>
                </a:cubicBezTo>
                <a:close/>
                <a:moveTo>
                  <a:pt x="3795" y="0"/>
                </a:moveTo>
                <a:lnTo>
                  <a:pt x="3820" y="0"/>
                </a:lnTo>
                <a:cubicBezTo>
                  <a:pt x="3823" y="0"/>
                  <a:pt x="3825" y="2"/>
                  <a:pt x="3825" y="4"/>
                </a:cubicBezTo>
                <a:cubicBezTo>
                  <a:pt x="3825" y="6"/>
                  <a:pt x="3823" y="8"/>
                  <a:pt x="3820" y="8"/>
                </a:cubicBezTo>
                <a:lnTo>
                  <a:pt x="3795" y="8"/>
                </a:lnTo>
                <a:cubicBezTo>
                  <a:pt x="3793" y="8"/>
                  <a:pt x="3791" y="6"/>
                  <a:pt x="3791" y="4"/>
                </a:cubicBezTo>
                <a:cubicBezTo>
                  <a:pt x="3791" y="2"/>
                  <a:pt x="3793" y="0"/>
                  <a:pt x="3795" y="0"/>
                </a:cubicBezTo>
                <a:close/>
                <a:moveTo>
                  <a:pt x="3854" y="0"/>
                </a:moveTo>
                <a:lnTo>
                  <a:pt x="3879" y="0"/>
                </a:lnTo>
                <a:cubicBezTo>
                  <a:pt x="3881" y="0"/>
                  <a:pt x="3883" y="2"/>
                  <a:pt x="3883" y="4"/>
                </a:cubicBezTo>
                <a:cubicBezTo>
                  <a:pt x="3883" y="6"/>
                  <a:pt x="3881" y="8"/>
                  <a:pt x="3879" y="8"/>
                </a:cubicBezTo>
                <a:lnTo>
                  <a:pt x="3854" y="8"/>
                </a:lnTo>
                <a:cubicBezTo>
                  <a:pt x="3851" y="8"/>
                  <a:pt x="3850" y="6"/>
                  <a:pt x="3850" y="4"/>
                </a:cubicBezTo>
                <a:cubicBezTo>
                  <a:pt x="3850" y="2"/>
                  <a:pt x="3851" y="0"/>
                  <a:pt x="3854" y="0"/>
                </a:cubicBezTo>
                <a:close/>
                <a:moveTo>
                  <a:pt x="3912" y="0"/>
                </a:moveTo>
                <a:lnTo>
                  <a:pt x="3937" y="0"/>
                </a:lnTo>
                <a:cubicBezTo>
                  <a:pt x="3939" y="0"/>
                  <a:pt x="3941" y="2"/>
                  <a:pt x="3941" y="4"/>
                </a:cubicBezTo>
                <a:cubicBezTo>
                  <a:pt x="3941" y="6"/>
                  <a:pt x="3939" y="8"/>
                  <a:pt x="3937" y="8"/>
                </a:cubicBezTo>
                <a:lnTo>
                  <a:pt x="3912" y="8"/>
                </a:lnTo>
                <a:cubicBezTo>
                  <a:pt x="3910" y="8"/>
                  <a:pt x="3908" y="6"/>
                  <a:pt x="3908" y="4"/>
                </a:cubicBezTo>
                <a:cubicBezTo>
                  <a:pt x="3908" y="2"/>
                  <a:pt x="3910" y="0"/>
                  <a:pt x="3912" y="0"/>
                </a:cubicBezTo>
                <a:close/>
                <a:moveTo>
                  <a:pt x="3970" y="0"/>
                </a:moveTo>
                <a:lnTo>
                  <a:pt x="3995" y="0"/>
                </a:lnTo>
                <a:cubicBezTo>
                  <a:pt x="3998" y="0"/>
                  <a:pt x="4000" y="2"/>
                  <a:pt x="4000" y="4"/>
                </a:cubicBezTo>
                <a:cubicBezTo>
                  <a:pt x="4000" y="6"/>
                  <a:pt x="3998" y="8"/>
                  <a:pt x="3995" y="8"/>
                </a:cubicBezTo>
                <a:lnTo>
                  <a:pt x="3970" y="8"/>
                </a:lnTo>
                <a:cubicBezTo>
                  <a:pt x="3968" y="8"/>
                  <a:pt x="3966" y="6"/>
                  <a:pt x="3966" y="4"/>
                </a:cubicBezTo>
                <a:cubicBezTo>
                  <a:pt x="3966" y="2"/>
                  <a:pt x="3968" y="0"/>
                  <a:pt x="3970" y="0"/>
                </a:cubicBezTo>
                <a:close/>
                <a:moveTo>
                  <a:pt x="4029" y="0"/>
                </a:moveTo>
                <a:lnTo>
                  <a:pt x="4054" y="0"/>
                </a:lnTo>
                <a:cubicBezTo>
                  <a:pt x="4056" y="0"/>
                  <a:pt x="4058" y="2"/>
                  <a:pt x="4058" y="4"/>
                </a:cubicBezTo>
                <a:cubicBezTo>
                  <a:pt x="4058" y="6"/>
                  <a:pt x="4056" y="8"/>
                  <a:pt x="4054" y="8"/>
                </a:cubicBezTo>
                <a:lnTo>
                  <a:pt x="4029" y="8"/>
                </a:lnTo>
                <a:cubicBezTo>
                  <a:pt x="4026" y="8"/>
                  <a:pt x="4025" y="6"/>
                  <a:pt x="4025" y="4"/>
                </a:cubicBezTo>
                <a:cubicBezTo>
                  <a:pt x="4025" y="2"/>
                  <a:pt x="4026" y="0"/>
                  <a:pt x="4029" y="0"/>
                </a:cubicBezTo>
                <a:close/>
                <a:moveTo>
                  <a:pt x="4087" y="0"/>
                </a:moveTo>
                <a:lnTo>
                  <a:pt x="4112" y="0"/>
                </a:lnTo>
                <a:cubicBezTo>
                  <a:pt x="4114" y="0"/>
                  <a:pt x="4116" y="2"/>
                  <a:pt x="4116" y="4"/>
                </a:cubicBezTo>
                <a:cubicBezTo>
                  <a:pt x="4116" y="6"/>
                  <a:pt x="4114" y="8"/>
                  <a:pt x="4112" y="8"/>
                </a:cubicBezTo>
                <a:lnTo>
                  <a:pt x="4087" y="8"/>
                </a:lnTo>
                <a:cubicBezTo>
                  <a:pt x="4085" y="8"/>
                  <a:pt x="4083" y="6"/>
                  <a:pt x="4083" y="4"/>
                </a:cubicBezTo>
                <a:cubicBezTo>
                  <a:pt x="4083" y="2"/>
                  <a:pt x="4085" y="0"/>
                  <a:pt x="4087" y="0"/>
                </a:cubicBezTo>
                <a:close/>
                <a:moveTo>
                  <a:pt x="4145" y="0"/>
                </a:moveTo>
                <a:lnTo>
                  <a:pt x="4170" y="0"/>
                </a:lnTo>
                <a:cubicBezTo>
                  <a:pt x="4173" y="0"/>
                  <a:pt x="4175" y="2"/>
                  <a:pt x="4175" y="4"/>
                </a:cubicBezTo>
                <a:cubicBezTo>
                  <a:pt x="4175" y="6"/>
                  <a:pt x="4173" y="8"/>
                  <a:pt x="4170" y="8"/>
                </a:cubicBezTo>
                <a:lnTo>
                  <a:pt x="4145" y="8"/>
                </a:lnTo>
                <a:cubicBezTo>
                  <a:pt x="4143" y="8"/>
                  <a:pt x="4141" y="6"/>
                  <a:pt x="4141" y="4"/>
                </a:cubicBezTo>
                <a:cubicBezTo>
                  <a:pt x="4141" y="2"/>
                  <a:pt x="4143" y="0"/>
                  <a:pt x="4145" y="0"/>
                </a:cubicBezTo>
                <a:close/>
                <a:moveTo>
                  <a:pt x="4204" y="0"/>
                </a:moveTo>
                <a:lnTo>
                  <a:pt x="4229" y="0"/>
                </a:lnTo>
                <a:cubicBezTo>
                  <a:pt x="4231" y="0"/>
                  <a:pt x="4233" y="2"/>
                  <a:pt x="4233" y="4"/>
                </a:cubicBezTo>
                <a:cubicBezTo>
                  <a:pt x="4233" y="6"/>
                  <a:pt x="4231" y="8"/>
                  <a:pt x="4229" y="8"/>
                </a:cubicBezTo>
                <a:lnTo>
                  <a:pt x="4204" y="8"/>
                </a:lnTo>
                <a:cubicBezTo>
                  <a:pt x="4201" y="8"/>
                  <a:pt x="4200" y="6"/>
                  <a:pt x="4200" y="4"/>
                </a:cubicBezTo>
                <a:cubicBezTo>
                  <a:pt x="4200" y="2"/>
                  <a:pt x="4201" y="0"/>
                  <a:pt x="4204" y="0"/>
                </a:cubicBezTo>
                <a:close/>
                <a:moveTo>
                  <a:pt x="4262" y="0"/>
                </a:moveTo>
                <a:lnTo>
                  <a:pt x="4287" y="0"/>
                </a:lnTo>
                <a:cubicBezTo>
                  <a:pt x="4289" y="0"/>
                  <a:pt x="4291" y="2"/>
                  <a:pt x="4291" y="4"/>
                </a:cubicBezTo>
                <a:cubicBezTo>
                  <a:pt x="4291" y="6"/>
                  <a:pt x="4289" y="8"/>
                  <a:pt x="4287" y="8"/>
                </a:cubicBezTo>
                <a:lnTo>
                  <a:pt x="4262" y="8"/>
                </a:lnTo>
                <a:cubicBezTo>
                  <a:pt x="4260" y="8"/>
                  <a:pt x="4258" y="6"/>
                  <a:pt x="4258" y="4"/>
                </a:cubicBezTo>
                <a:cubicBezTo>
                  <a:pt x="4258" y="2"/>
                  <a:pt x="4260" y="0"/>
                  <a:pt x="4262" y="0"/>
                </a:cubicBezTo>
                <a:close/>
                <a:moveTo>
                  <a:pt x="4320" y="0"/>
                </a:moveTo>
                <a:lnTo>
                  <a:pt x="4345" y="0"/>
                </a:lnTo>
                <a:cubicBezTo>
                  <a:pt x="4348" y="0"/>
                  <a:pt x="4350" y="2"/>
                  <a:pt x="4350" y="4"/>
                </a:cubicBezTo>
                <a:cubicBezTo>
                  <a:pt x="4350" y="6"/>
                  <a:pt x="4348" y="8"/>
                  <a:pt x="4345" y="8"/>
                </a:cubicBezTo>
                <a:lnTo>
                  <a:pt x="4320" y="8"/>
                </a:lnTo>
                <a:cubicBezTo>
                  <a:pt x="4318" y="8"/>
                  <a:pt x="4316" y="6"/>
                  <a:pt x="4316" y="4"/>
                </a:cubicBezTo>
                <a:cubicBezTo>
                  <a:pt x="4316" y="2"/>
                  <a:pt x="4318" y="0"/>
                  <a:pt x="4320" y="0"/>
                </a:cubicBezTo>
                <a:close/>
                <a:moveTo>
                  <a:pt x="4379" y="0"/>
                </a:moveTo>
                <a:lnTo>
                  <a:pt x="4404" y="0"/>
                </a:lnTo>
                <a:cubicBezTo>
                  <a:pt x="4406" y="0"/>
                  <a:pt x="4408" y="2"/>
                  <a:pt x="4408" y="4"/>
                </a:cubicBezTo>
                <a:cubicBezTo>
                  <a:pt x="4408" y="6"/>
                  <a:pt x="4406" y="8"/>
                  <a:pt x="4404" y="8"/>
                </a:cubicBezTo>
                <a:lnTo>
                  <a:pt x="4379" y="8"/>
                </a:lnTo>
                <a:cubicBezTo>
                  <a:pt x="4376" y="8"/>
                  <a:pt x="4375" y="6"/>
                  <a:pt x="4375" y="4"/>
                </a:cubicBezTo>
                <a:cubicBezTo>
                  <a:pt x="4375" y="2"/>
                  <a:pt x="4376" y="0"/>
                  <a:pt x="4379" y="0"/>
                </a:cubicBezTo>
                <a:close/>
                <a:moveTo>
                  <a:pt x="4437" y="0"/>
                </a:moveTo>
                <a:lnTo>
                  <a:pt x="4462" y="0"/>
                </a:lnTo>
                <a:cubicBezTo>
                  <a:pt x="4464" y="0"/>
                  <a:pt x="4466" y="2"/>
                  <a:pt x="4466" y="4"/>
                </a:cubicBezTo>
                <a:cubicBezTo>
                  <a:pt x="4466" y="6"/>
                  <a:pt x="4464" y="8"/>
                  <a:pt x="4462" y="8"/>
                </a:cubicBezTo>
                <a:lnTo>
                  <a:pt x="4437" y="8"/>
                </a:lnTo>
                <a:cubicBezTo>
                  <a:pt x="4435" y="8"/>
                  <a:pt x="4433" y="6"/>
                  <a:pt x="4433" y="4"/>
                </a:cubicBezTo>
                <a:cubicBezTo>
                  <a:pt x="4433" y="2"/>
                  <a:pt x="4435" y="0"/>
                  <a:pt x="4437" y="0"/>
                </a:cubicBezTo>
                <a:close/>
                <a:moveTo>
                  <a:pt x="4495" y="0"/>
                </a:moveTo>
                <a:lnTo>
                  <a:pt x="4520" y="0"/>
                </a:lnTo>
                <a:cubicBezTo>
                  <a:pt x="4523" y="0"/>
                  <a:pt x="4525" y="2"/>
                  <a:pt x="4525" y="4"/>
                </a:cubicBezTo>
                <a:cubicBezTo>
                  <a:pt x="4525" y="6"/>
                  <a:pt x="4523" y="8"/>
                  <a:pt x="4520" y="8"/>
                </a:cubicBezTo>
                <a:lnTo>
                  <a:pt x="4495" y="8"/>
                </a:lnTo>
                <a:cubicBezTo>
                  <a:pt x="4493" y="8"/>
                  <a:pt x="4491" y="6"/>
                  <a:pt x="4491" y="4"/>
                </a:cubicBezTo>
                <a:cubicBezTo>
                  <a:pt x="4491" y="2"/>
                  <a:pt x="4493" y="0"/>
                  <a:pt x="4495" y="0"/>
                </a:cubicBezTo>
                <a:close/>
                <a:moveTo>
                  <a:pt x="4554" y="0"/>
                </a:moveTo>
                <a:lnTo>
                  <a:pt x="4579" y="0"/>
                </a:lnTo>
                <a:cubicBezTo>
                  <a:pt x="4581" y="0"/>
                  <a:pt x="4583" y="2"/>
                  <a:pt x="4583" y="4"/>
                </a:cubicBezTo>
                <a:cubicBezTo>
                  <a:pt x="4583" y="6"/>
                  <a:pt x="4581" y="8"/>
                  <a:pt x="4579" y="8"/>
                </a:cubicBezTo>
                <a:lnTo>
                  <a:pt x="4554" y="8"/>
                </a:lnTo>
                <a:cubicBezTo>
                  <a:pt x="4551" y="8"/>
                  <a:pt x="4550" y="6"/>
                  <a:pt x="4550" y="4"/>
                </a:cubicBezTo>
                <a:cubicBezTo>
                  <a:pt x="4550" y="2"/>
                  <a:pt x="4551" y="0"/>
                  <a:pt x="4554" y="0"/>
                </a:cubicBezTo>
                <a:close/>
                <a:moveTo>
                  <a:pt x="4612" y="0"/>
                </a:moveTo>
                <a:lnTo>
                  <a:pt x="4637" y="0"/>
                </a:lnTo>
                <a:cubicBezTo>
                  <a:pt x="4639" y="0"/>
                  <a:pt x="4641" y="2"/>
                  <a:pt x="4641" y="4"/>
                </a:cubicBezTo>
                <a:cubicBezTo>
                  <a:pt x="4641" y="6"/>
                  <a:pt x="4639" y="8"/>
                  <a:pt x="4637" y="8"/>
                </a:cubicBezTo>
                <a:lnTo>
                  <a:pt x="4612" y="8"/>
                </a:lnTo>
                <a:cubicBezTo>
                  <a:pt x="4610" y="8"/>
                  <a:pt x="4608" y="6"/>
                  <a:pt x="4608" y="4"/>
                </a:cubicBezTo>
                <a:cubicBezTo>
                  <a:pt x="4608" y="2"/>
                  <a:pt x="4610" y="0"/>
                  <a:pt x="4612" y="0"/>
                </a:cubicBezTo>
                <a:close/>
                <a:moveTo>
                  <a:pt x="4670" y="0"/>
                </a:moveTo>
                <a:lnTo>
                  <a:pt x="4695" y="0"/>
                </a:lnTo>
                <a:cubicBezTo>
                  <a:pt x="4698" y="0"/>
                  <a:pt x="4700" y="2"/>
                  <a:pt x="4700" y="4"/>
                </a:cubicBezTo>
                <a:cubicBezTo>
                  <a:pt x="4700" y="6"/>
                  <a:pt x="4698" y="8"/>
                  <a:pt x="4695" y="8"/>
                </a:cubicBezTo>
                <a:lnTo>
                  <a:pt x="4670" y="8"/>
                </a:lnTo>
                <a:cubicBezTo>
                  <a:pt x="4668" y="8"/>
                  <a:pt x="4666" y="6"/>
                  <a:pt x="4666" y="4"/>
                </a:cubicBezTo>
                <a:cubicBezTo>
                  <a:pt x="4666" y="2"/>
                  <a:pt x="4668" y="0"/>
                  <a:pt x="4670" y="0"/>
                </a:cubicBezTo>
                <a:close/>
                <a:moveTo>
                  <a:pt x="4729" y="0"/>
                </a:moveTo>
                <a:lnTo>
                  <a:pt x="4754" y="0"/>
                </a:lnTo>
                <a:cubicBezTo>
                  <a:pt x="4756" y="0"/>
                  <a:pt x="4758" y="2"/>
                  <a:pt x="4758" y="4"/>
                </a:cubicBezTo>
                <a:cubicBezTo>
                  <a:pt x="4758" y="6"/>
                  <a:pt x="4756" y="8"/>
                  <a:pt x="4754" y="8"/>
                </a:cubicBezTo>
                <a:lnTo>
                  <a:pt x="4729" y="8"/>
                </a:lnTo>
                <a:cubicBezTo>
                  <a:pt x="4726" y="8"/>
                  <a:pt x="4725" y="6"/>
                  <a:pt x="4725" y="4"/>
                </a:cubicBezTo>
                <a:cubicBezTo>
                  <a:pt x="4725" y="2"/>
                  <a:pt x="4726" y="0"/>
                  <a:pt x="4729" y="0"/>
                </a:cubicBezTo>
                <a:close/>
                <a:moveTo>
                  <a:pt x="4787" y="0"/>
                </a:moveTo>
                <a:lnTo>
                  <a:pt x="4812" y="0"/>
                </a:lnTo>
                <a:cubicBezTo>
                  <a:pt x="4814" y="0"/>
                  <a:pt x="4816" y="2"/>
                  <a:pt x="4816" y="4"/>
                </a:cubicBezTo>
                <a:cubicBezTo>
                  <a:pt x="4816" y="6"/>
                  <a:pt x="4814" y="8"/>
                  <a:pt x="4812" y="8"/>
                </a:cubicBezTo>
                <a:lnTo>
                  <a:pt x="4787" y="8"/>
                </a:lnTo>
                <a:cubicBezTo>
                  <a:pt x="4785" y="8"/>
                  <a:pt x="4783" y="6"/>
                  <a:pt x="4783" y="4"/>
                </a:cubicBezTo>
                <a:cubicBezTo>
                  <a:pt x="4783" y="2"/>
                  <a:pt x="4785" y="0"/>
                  <a:pt x="4787" y="0"/>
                </a:cubicBezTo>
                <a:close/>
                <a:moveTo>
                  <a:pt x="4845" y="0"/>
                </a:moveTo>
                <a:lnTo>
                  <a:pt x="4870" y="0"/>
                </a:lnTo>
                <a:cubicBezTo>
                  <a:pt x="4873" y="0"/>
                  <a:pt x="4875" y="2"/>
                  <a:pt x="4875" y="4"/>
                </a:cubicBezTo>
                <a:cubicBezTo>
                  <a:pt x="4875" y="6"/>
                  <a:pt x="4873" y="8"/>
                  <a:pt x="4870" y="8"/>
                </a:cubicBezTo>
                <a:lnTo>
                  <a:pt x="4845" y="8"/>
                </a:lnTo>
                <a:cubicBezTo>
                  <a:pt x="4843" y="8"/>
                  <a:pt x="4841" y="6"/>
                  <a:pt x="4841" y="4"/>
                </a:cubicBezTo>
                <a:cubicBezTo>
                  <a:pt x="4841" y="2"/>
                  <a:pt x="4843" y="0"/>
                  <a:pt x="4845" y="0"/>
                </a:cubicBezTo>
                <a:close/>
                <a:moveTo>
                  <a:pt x="4904" y="0"/>
                </a:moveTo>
                <a:lnTo>
                  <a:pt x="4929" y="0"/>
                </a:lnTo>
                <a:cubicBezTo>
                  <a:pt x="4931" y="0"/>
                  <a:pt x="4933" y="2"/>
                  <a:pt x="4933" y="4"/>
                </a:cubicBezTo>
                <a:cubicBezTo>
                  <a:pt x="4933" y="6"/>
                  <a:pt x="4931" y="8"/>
                  <a:pt x="4929" y="8"/>
                </a:cubicBezTo>
                <a:lnTo>
                  <a:pt x="4904" y="8"/>
                </a:lnTo>
                <a:cubicBezTo>
                  <a:pt x="4901" y="8"/>
                  <a:pt x="4900" y="6"/>
                  <a:pt x="4900" y="4"/>
                </a:cubicBezTo>
                <a:cubicBezTo>
                  <a:pt x="4900" y="2"/>
                  <a:pt x="4901" y="0"/>
                  <a:pt x="4904" y="0"/>
                </a:cubicBezTo>
                <a:close/>
                <a:moveTo>
                  <a:pt x="4962" y="0"/>
                </a:moveTo>
                <a:lnTo>
                  <a:pt x="4987" y="0"/>
                </a:lnTo>
                <a:cubicBezTo>
                  <a:pt x="4989" y="0"/>
                  <a:pt x="4991" y="2"/>
                  <a:pt x="4991" y="4"/>
                </a:cubicBezTo>
                <a:cubicBezTo>
                  <a:pt x="4991" y="6"/>
                  <a:pt x="4989" y="8"/>
                  <a:pt x="4987" y="8"/>
                </a:cubicBezTo>
                <a:lnTo>
                  <a:pt x="4962" y="8"/>
                </a:lnTo>
                <a:cubicBezTo>
                  <a:pt x="4960" y="8"/>
                  <a:pt x="4958" y="6"/>
                  <a:pt x="4958" y="4"/>
                </a:cubicBezTo>
                <a:cubicBezTo>
                  <a:pt x="4958" y="2"/>
                  <a:pt x="4960" y="0"/>
                  <a:pt x="4962" y="0"/>
                </a:cubicBezTo>
                <a:close/>
                <a:moveTo>
                  <a:pt x="5020" y="0"/>
                </a:moveTo>
                <a:lnTo>
                  <a:pt x="5045" y="0"/>
                </a:lnTo>
                <a:cubicBezTo>
                  <a:pt x="5048" y="0"/>
                  <a:pt x="5050" y="2"/>
                  <a:pt x="5050" y="4"/>
                </a:cubicBezTo>
                <a:cubicBezTo>
                  <a:pt x="5050" y="6"/>
                  <a:pt x="5048" y="8"/>
                  <a:pt x="5045" y="8"/>
                </a:cubicBezTo>
                <a:lnTo>
                  <a:pt x="5020" y="8"/>
                </a:lnTo>
                <a:cubicBezTo>
                  <a:pt x="5018" y="8"/>
                  <a:pt x="5016" y="6"/>
                  <a:pt x="5016" y="4"/>
                </a:cubicBezTo>
                <a:cubicBezTo>
                  <a:pt x="5016" y="2"/>
                  <a:pt x="5018" y="0"/>
                  <a:pt x="5020" y="0"/>
                </a:cubicBezTo>
                <a:close/>
                <a:moveTo>
                  <a:pt x="5079" y="0"/>
                </a:moveTo>
                <a:lnTo>
                  <a:pt x="5104" y="0"/>
                </a:lnTo>
                <a:cubicBezTo>
                  <a:pt x="5106" y="0"/>
                  <a:pt x="5108" y="2"/>
                  <a:pt x="5108" y="4"/>
                </a:cubicBezTo>
                <a:cubicBezTo>
                  <a:pt x="5108" y="6"/>
                  <a:pt x="5106" y="8"/>
                  <a:pt x="5104" y="8"/>
                </a:cubicBezTo>
                <a:lnTo>
                  <a:pt x="5079" y="8"/>
                </a:lnTo>
                <a:cubicBezTo>
                  <a:pt x="5077" y="8"/>
                  <a:pt x="5075" y="6"/>
                  <a:pt x="5075" y="4"/>
                </a:cubicBezTo>
                <a:cubicBezTo>
                  <a:pt x="5075" y="2"/>
                  <a:pt x="5077" y="0"/>
                  <a:pt x="5079" y="0"/>
                </a:cubicBezTo>
                <a:close/>
                <a:moveTo>
                  <a:pt x="5137" y="0"/>
                </a:moveTo>
                <a:lnTo>
                  <a:pt x="5162" y="0"/>
                </a:lnTo>
                <a:cubicBezTo>
                  <a:pt x="5164" y="0"/>
                  <a:pt x="5166" y="2"/>
                  <a:pt x="5166" y="4"/>
                </a:cubicBezTo>
                <a:cubicBezTo>
                  <a:pt x="5166" y="6"/>
                  <a:pt x="5164" y="8"/>
                  <a:pt x="5162" y="8"/>
                </a:cubicBezTo>
                <a:lnTo>
                  <a:pt x="5137" y="8"/>
                </a:lnTo>
                <a:cubicBezTo>
                  <a:pt x="5135" y="8"/>
                  <a:pt x="5133" y="6"/>
                  <a:pt x="5133" y="4"/>
                </a:cubicBezTo>
                <a:cubicBezTo>
                  <a:pt x="5133" y="2"/>
                  <a:pt x="5135" y="0"/>
                  <a:pt x="5137" y="0"/>
                </a:cubicBezTo>
                <a:close/>
                <a:moveTo>
                  <a:pt x="5195" y="0"/>
                </a:moveTo>
                <a:lnTo>
                  <a:pt x="5220" y="0"/>
                </a:lnTo>
                <a:cubicBezTo>
                  <a:pt x="5223" y="0"/>
                  <a:pt x="5225" y="2"/>
                  <a:pt x="5225" y="4"/>
                </a:cubicBezTo>
                <a:cubicBezTo>
                  <a:pt x="5225" y="6"/>
                  <a:pt x="5223" y="8"/>
                  <a:pt x="5220" y="8"/>
                </a:cubicBezTo>
                <a:lnTo>
                  <a:pt x="5195" y="8"/>
                </a:lnTo>
                <a:cubicBezTo>
                  <a:pt x="5193" y="8"/>
                  <a:pt x="5191" y="6"/>
                  <a:pt x="5191" y="4"/>
                </a:cubicBezTo>
                <a:cubicBezTo>
                  <a:pt x="5191" y="2"/>
                  <a:pt x="5193" y="0"/>
                  <a:pt x="5195" y="0"/>
                </a:cubicBezTo>
                <a:close/>
                <a:moveTo>
                  <a:pt x="5254" y="0"/>
                </a:moveTo>
                <a:lnTo>
                  <a:pt x="5279" y="0"/>
                </a:lnTo>
                <a:cubicBezTo>
                  <a:pt x="5281" y="0"/>
                  <a:pt x="5283" y="2"/>
                  <a:pt x="5283" y="4"/>
                </a:cubicBezTo>
                <a:cubicBezTo>
                  <a:pt x="5283" y="6"/>
                  <a:pt x="5281" y="8"/>
                  <a:pt x="5279" y="8"/>
                </a:cubicBezTo>
                <a:lnTo>
                  <a:pt x="5254" y="8"/>
                </a:lnTo>
                <a:cubicBezTo>
                  <a:pt x="5252" y="8"/>
                  <a:pt x="5250" y="6"/>
                  <a:pt x="5250" y="4"/>
                </a:cubicBezTo>
                <a:cubicBezTo>
                  <a:pt x="5250" y="2"/>
                  <a:pt x="5252" y="0"/>
                  <a:pt x="5254" y="0"/>
                </a:cubicBezTo>
                <a:close/>
                <a:moveTo>
                  <a:pt x="5312" y="0"/>
                </a:moveTo>
                <a:lnTo>
                  <a:pt x="5337" y="0"/>
                </a:lnTo>
                <a:cubicBezTo>
                  <a:pt x="5339" y="0"/>
                  <a:pt x="5341" y="2"/>
                  <a:pt x="5341" y="4"/>
                </a:cubicBezTo>
                <a:cubicBezTo>
                  <a:pt x="5341" y="6"/>
                  <a:pt x="5339" y="8"/>
                  <a:pt x="5337" y="8"/>
                </a:cubicBezTo>
                <a:lnTo>
                  <a:pt x="5312" y="8"/>
                </a:lnTo>
                <a:cubicBezTo>
                  <a:pt x="5310" y="8"/>
                  <a:pt x="5308" y="6"/>
                  <a:pt x="5308" y="4"/>
                </a:cubicBezTo>
                <a:cubicBezTo>
                  <a:pt x="5308" y="2"/>
                  <a:pt x="5310" y="0"/>
                  <a:pt x="5312" y="0"/>
                </a:cubicBezTo>
                <a:close/>
                <a:moveTo>
                  <a:pt x="5370" y="0"/>
                </a:moveTo>
                <a:lnTo>
                  <a:pt x="5395" y="0"/>
                </a:lnTo>
                <a:cubicBezTo>
                  <a:pt x="5398" y="0"/>
                  <a:pt x="5400" y="2"/>
                  <a:pt x="5400" y="4"/>
                </a:cubicBezTo>
                <a:cubicBezTo>
                  <a:pt x="5400" y="6"/>
                  <a:pt x="5398" y="8"/>
                  <a:pt x="5395" y="8"/>
                </a:cubicBezTo>
                <a:lnTo>
                  <a:pt x="5370" y="8"/>
                </a:lnTo>
                <a:cubicBezTo>
                  <a:pt x="5368" y="8"/>
                  <a:pt x="5366" y="6"/>
                  <a:pt x="5366" y="4"/>
                </a:cubicBezTo>
                <a:cubicBezTo>
                  <a:pt x="5366" y="2"/>
                  <a:pt x="5368" y="0"/>
                  <a:pt x="5370" y="0"/>
                </a:cubicBezTo>
                <a:close/>
                <a:moveTo>
                  <a:pt x="5429" y="0"/>
                </a:moveTo>
                <a:lnTo>
                  <a:pt x="5454" y="0"/>
                </a:lnTo>
                <a:cubicBezTo>
                  <a:pt x="5456" y="0"/>
                  <a:pt x="5458" y="2"/>
                  <a:pt x="5458" y="4"/>
                </a:cubicBezTo>
                <a:cubicBezTo>
                  <a:pt x="5458" y="6"/>
                  <a:pt x="5456" y="8"/>
                  <a:pt x="5454" y="8"/>
                </a:cubicBezTo>
                <a:lnTo>
                  <a:pt x="5429" y="8"/>
                </a:lnTo>
                <a:cubicBezTo>
                  <a:pt x="5427" y="8"/>
                  <a:pt x="5425" y="6"/>
                  <a:pt x="5425" y="4"/>
                </a:cubicBezTo>
                <a:cubicBezTo>
                  <a:pt x="5425" y="2"/>
                  <a:pt x="5427" y="0"/>
                  <a:pt x="5429" y="0"/>
                </a:cubicBezTo>
                <a:close/>
                <a:moveTo>
                  <a:pt x="5487" y="0"/>
                </a:moveTo>
                <a:lnTo>
                  <a:pt x="5512" y="0"/>
                </a:lnTo>
                <a:cubicBezTo>
                  <a:pt x="5514" y="0"/>
                  <a:pt x="5516" y="2"/>
                  <a:pt x="5516" y="4"/>
                </a:cubicBezTo>
                <a:cubicBezTo>
                  <a:pt x="5516" y="6"/>
                  <a:pt x="5514" y="8"/>
                  <a:pt x="5512" y="8"/>
                </a:cubicBezTo>
                <a:lnTo>
                  <a:pt x="5487" y="8"/>
                </a:lnTo>
                <a:cubicBezTo>
                  <a:pt x="5485" y="8"/>
                  <a:pt x="5483" y="6"/>
                  <a:pt x="5483" y="4"/>
                </a:cubicBezTo>
                <a:cubicBezTo>
                  <a:pt x="5483" y="2"/>
                  <a:pt x="5485" y="0"/>
                  <a:pt x="5487" y="0"/>
                </a:cubicBezTo>
                <a:close/>
                <a:moveTo>
                  <a:pt x="5545" y="0"/>
                </a:moveTo>
                <a:lnTo>
                  <a:pt x="5570" y="0"/>
                </a:lnTo>
                <a:cubicBezTo>
                  <a:pt x="5573" y="0"/>
                  <a:pt x="5575" y="2"/>
                  <a:pt x="5575" y="4"/>
                </a:cubicBezTo>
                <a:cubicBezTo>
                  <a:pt x="5575" y="6"/>
                  <a:pt x="5573" y="8"/>
                  <a:pt x="5570" y="8"/>
                </a:cubicBezTo>
                <a:lnTo>
                  <a:pt x="5545" y="8"/>
                </a:lnTo>
                <a:cubicBezTo>
                  <a:pt x="5543" y="8"/>
                  <a:pt x="5541" y="6"/>
                  <a:pt x="5541" y="4"/>
                </a:cubicBezTo>
                <a:cubicBezTo>
                  <a:pt x="5541" y="2"/>
                  <a:pt x="5543" y="0"/>
                  <a:pt x="5545" y="0"/>
                </a:cubicBezTo>
                <a:close/>
                <a:moveTo>
                  <a:pt x="5604" y="0"/>
                </a:moveTo>
                <a:lnTo>
                  <a:pt x="5629" y="0"/>
                </a:lnTo>
                <a:cubicBezTo>
                  <a:pt x="5631" y="0"/>
                  <a:pt x="5633" y="2"/>
                  <a:pt x="5633" y="4"/>
                </a:cubicBezTo>
                <a:cubicBezTo>
                  <a:pt x="5633" y="6"/>
                  <a:pt x="5631" y="8"/>
                  <a:pt x="5629" y="8"/>
                </a:cubicBezTo>
                <a:lnTo>
                  <a:pt x="5604" y="8"/>
                </a:lnTo>
                <a:cubicBezTo>
                  <a:pt x="5602" y="8"/>
                  <a:pt x="5600" y="6"/>
                  <a:pt x="5600" y="4"/>
                </a:cubicBezTo>
                <a:cubicBezTo>
                  <a:pt x="5600" y="2"/>
                  <a:pt x="5602" y="0"/>
                  <a:pt x="5604" y="0"/>
                </a:cubicBezTo>
                <a:close/>
              </a:path>
            </a:pathLst>
          </a:custGeom>
          <a:solidFill>
            <a:srgbClr val="000000"/>
          </a:solidFill>
          <a:ln w="3175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1" name="Freeform 149"/>
          <p:cNvSpPr>
            <a:spLocks noEditPoints="1"/>
          </p:cNvSpPr>
          <p:nvPr/>
        </p:nvSpPr>
        <p:spPr bwMode="auto">
          <a:xfrm>
            <a:off x="966635" y="6899251"/>
            <a:ext cx="3042248" cy="3369"/>
          </a:xfrm>
          <a:custGeom>
            <a:avLst/>
            <a:gdLst>
              <a:gd name="T0" fmla="*/ 121 w 7967"/>
              <a:gd name="T1" fmla="*/ 0 h 9"/>
              <a:gd name="T2" fmla="*/ 262 w 7967"/>
              <a:gd name="T3" fmla="*/ 0 h 9"/>
              <a:gd name="T4" fmla="*/ 383 w 7967"/>
              <a:gd name="T5" fmla="*/ 5 h 9"/>
              <a:gd name="T6" fmla="*/ 496 w 7967"/>
              <a:gd name="T7" fmla="*/ 9 h 9"/>
              <a:gd name="T8" fmla="*/ 587 w 7967"/>
              <a:gd name="T9" fmla="*/ 9 h 9"/>
              <a:gd name="T10" fmla="*/ 700 w 7967"/>
              <a:gd name="T11" fmla="*/ 5 h 9"/>
              <a:gd name="T12" fmla="*/ 821 w 7967"/>
              <a:gd name="T13" fmla="*/ 0 h 9"/>
              <a:gd name="T14" fmla="*/ 996 w 7967"/>
              <a:gd name="T15" fmla="*/ 0 h 9"/>
              <a:gd name="T16" fmla="*/ 1137 w 7967"/>
              <a:gd name="T17" fmla="*/ 0 h 9"/>
              <a:gd name="T18" fmla="*/ 1258 w 7967"/>
              <a:gd name="T19" fmla="*/ 5 h 9"/>
              <a:gd name="T20" fmla="*/ 1371 w 7967"/>
              <a:gd name="T21" fmla="*/ 9 h 9"/>
              <a:gd name="T22" fmla="*/ 1462 w 7967"/>
              <a:gd name="T23" fmla="*/ 9 h 9"/>
              <a:gd name="T24" fmla="*/ 1575 w 7967"/>
              <a:gd name="T25" fmla="*/ 5 h 9"/>
              <a:gd name="T26" fmla="*/ 1696 w 7967"/>
              <a:gd name="T27" fmla="*/ 0 h 9"/>
              <a:gd name="T28" fmla="*/ 1871 w 7967"/>
              <a:gd name="T29" fmla="*/ 0 h 9"/>
              <a:gd name="T30" fmla="*/ 2012 w 7967"/>
              <a:gd name="T31" fmla="*/ 0 h 9"/>
              <a:gd name="T32" fmla="*/ 2133 w 7967"/>
              <a:gd name="T33" fmla="*/ 5 h 9"/>
              <a:gd name="T34" fmla="*/ 2246 w 7967"/>
              <a:gd name="T35" fmla="*/ 9 h 9"/>
              <a:gd name="T36" fmla="*/ 2337 w 7967"/>
              <a:gd name="T37" fmla="*/ 9 h 9"/>
              <a:gd name="T38" fmla="*/ 2450 w 7967"/>
              <a:gd name="T39" fmla="*/ 5 h 9"/>
              <a:gd name="T40" fmla="*/ 2571 w 7967"/>
              <a:gd name="T41" fmla="*/ 0 h 9"/>
              <a:gd name="T42" fmla="*/ 2746 w 7967"/>
              <a:gd name="T43" fmla="*/ 0 h 9"/>
              <a:gd name="T44" fmla="*/ 2887 w 7967"/>
              <a:gd name="T45" fmla="*/ 0 h 9"/>
              <a:gd name="T46" fmla="*/ 3008 w 7967"/>
              <a:gd name="T47" fmla="*/ 5 h 9"/>
              <a:gd name="T48" fmla="*/ 3121 w 7967"/>
              <a:gd name="T49" fmla="*/ 9 h 9"/>
              <a:gd name="T50" fmla="*/ 3212 w 7967"/>
              <a:gd name="T51" fmla="*/ 9 h 9"/>
              <a:gd name="T52" fmla="*/ 3325 w 7967"/>
              <a:gd name="T53" fmla="*/ 5 h 9"/>
              <a:gd name="T54" fmla="*/ 3446 w 7967"/>
              <a:gd name="T55" fmla="*/ 0 h 9"/>
              <a:gd name="T56" fmla="*/ 3621 w 7967"/>
              <a:gd name="T57" fmla="*/ 0 h 9"/>
              <a:gd name="T58" fmla="*/ 3762 w 7967"/>
              <a:gd name="T59" fmla="*/ 0 h 9"/>
              <a:gd name="T60" fmla="*/ 3883 w 7967"/>
              <a:gd name="T61" fmla="*/ 5 h 9"/>
              <a:gd name="T62" fmla="*/ 3996 w 7967"/>
              <a:gd name="T63" fmla="*/ 9 h 9"/>
              <a:gd name="T64" fmla="*/ 4087 w 7967"/>
              <a:gd name="T65" fmla="*/ 9 h 9"/>
              <a:gd name="T66" fmla="*/ 4200 w 7967"/>
              <a:gd name="T67" fmla="*/ 5 h 9"/>
              <a:gd name="T68" fmla="*/ 4321 w 7967"/>
              <a:gd name="T69" fmla="*/ 0 h 9"/>
              <a:gd name="T70" fmla="*/ 4496 w 7967"/>
              <a:gd name="T71" fmla="*/ 0 h 9"/>
              <a:gd name="T72" fmla="*/ 4637 w 7967"/>
              <a:gd name="T73" fmla="*/ 0 h 9"/>
              <a:gd name="T74" fmla="*/ 4758 w 7967"/>
              <a:gd name="T75" fmla="*/ 5 h 9"/>
              <a:gd name="T76" fmla="*/ 4871 w 7967"/>
              <a:gd name="T77" fmla="*/ 9 h 9"/>
              <a:gd name="T78" fmla="*/ 4962 w 7967"/>
              <a:gd name="T79" fmla="*/ 9 h 9"/>
              <a:gd name="T80" fmla="*/ 5075 w 7967"/>
              <a:gd name="T81" fmla="*/ 5 h 9"/>
              <a:gd name="T82" fmla="*/ 5196 w 7967"/>
              <a:gd name="T83" fmla="*/ 0 h 9"/>
              <a:gd name="T84" fmla="*/ 5371 w 7967"/>
              <a:gd name="T85" fmla="*/ 0 h 9"/>
              <a:gd name="T86" fmla="*/ 5512 w 7967"/>
              <a:gd name="T87" fmla="*/ 0 h 9"/>
              <a:gd name="T88" fmla="*/ 5633 w 7967"/>
              <a:gd name="T89" fmla="*/ 5 h 9"/>
              <a:gd name="T90" fmla="*/ 5746 w 7967"/>
              <a:gd name="T91" fmla="*/ 9 h 9"/>
              <a:gd name="T92" fmla="*/ 5837 w 7967"/>
              <a:gd name="T93" fmla="*/ 9 h 9"/>
              <a:gd name="T94" fmla="*/ 5950 w 7967"/>
              <a:gd name="T95" fmla="*/ 5 h 9"/>
              <a:gd name="T96" fmla="*/ 6071 w 7967"/>
              <a:gd name="T97" fmla="*/ 0 h 9"/>
              <a:gd name="T98" fmla="*/ 6246 w 7967"/>
              <a:gd name="T99" fmla="*/ 0 h 9"/>
              <a:gd name="T100" fmla="*/ 6387 w 7967"/>
              <a:gd name="T101" fmla="*/ 0 h 9"/>
              <a:gd name="T102" fmla="*/ 6508 w 7967"/>
              <a:gd name="T103" fmla="*/ 5 h 9"/>
              <a:gd name="T104" fmla="*/ 6621 w 7967"/>
              <a:gd name="T105" fmla="*/ 9 h 9"/>
              <a:gd name="T106" fmla="*/ 6712 w 7967"/>
              <a:gd name="T107" fmla="*/ 9 h 9"/>
              <a:gd name="T108" fmla="*/ 6825 w 7967"/>
              <a:gd name="T109" fmla="*/ 5 h 9"/>
              <a:gd name="T110" fmla="*/ 6946 w 7967"/>
              <a:gd name="T111" fmla="*/ 0 h 9"/>
              <a:gd name="T112" fmla="*/ 7121 w 7967"/>
              <a:gd name="T113" fmla="*/ 0 h 9"/>
              <a:gd name="T114" fmla="*/ 7262 w 7967"/>
              <a:gd name="T115" fmla="*/ 0 h 9"/>
              <a:gd name="T116" fmla="*/ 7383 w 7967"/>
              <a:gd name="T117" fmla="*/ 5 h 9"/>
              <a:gd name="T118" fmla="*/ 7496 w 7967"/>
              <a:gd name="T119" fmla="*/ 9 h 9"/>
              <a:gd name="T120" fmla="*/ 7587 w 7967"/>
              <a:gd name="T121" fmla="*/ 9 h 9"/>
              <a:gd name="T122" fmla="*/ 7700 w 7967"/>
              <a:gd name="T123" fmla="*/ 5 h 9"/>
              <a:gd name="T124" fmla="*/ 7821 w 7967"/>
              <a:gd name="T12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967" h="9">
                <a:moveTo>
                  <a:pt x="4" y="0"/>
                </a:moveTo>
                <a:lnTo>
                  <a:pt x="29" y="0"/>
                </a:lnTo>
                <a:cubicBezTo>
                  <a:pt x="31" y="0"/>
                  <a:pt x="33" y="2"/>
                  <a:pt x="33" y="5"/>
                </a:cubicBezTo>
                <a:cubicBezTo>
                  <a:pt x="33" y="7"/>
                  <a:pt x="31" y="9"/>
                  <a:pt x="29" y="9"/>
                </a:cubicBezTo>
                <a:lnTo>
                  <a:pt x="4" y="9"/>
                </a:lnTo>
                <a:cubicBezTo>
                  <a:pt x="2" y="9"/>
                  <a:pt x="0" y="7"/>
                  <a:pt x="0" y="5"/>
                </a:cubicBezTo>
                <a:cubicBezTo>
                  <a:pt x="0" y="2"/>
                  <a:pt x="2" y="0"/>
                  <a:pt x="4" y="0"/>
                </a:cubicBezTo>
                <a:close/>
                <a:moveTo>
                  <a:pt x="62" y="0"/>
                </a:moveTo>
                <a:lnTo>
                  <a:pt x="87" y="0"/>
                </a:lnTo>
                <a:cubicBezTo>
                  <a:pt x="90" y="0"/>
                  <a:pt x="92" y="2"/>
                  <a:pt x="92" y="5"/>
                </a:cubicBezTo>
                <a:cubicBezTo>
                  <a:pt x="92" y="7"/>
                  <a:pt x="90" y="9"/>
                  <a:pt x="87" y="9"/>
                </a:cubicBezTo>
                <a:lnTo>
                  <a:pt x="62" y="9"/>
                </a:lnTo>
                <a:cubicBezTo>
                  <a:pt x="60" y="9"/>
                  <a:pt x="58" y="7"/>
                  <a:pt x="58" y="5"/>
                </a:cubicBezTo>
                <a:cubicBezTo>
                  <a:pt x="58" y="2"/>
                  <a:pt x="60" y="0"/>
                  <a:pt x="62" y="0"/>
                </a:cubicBezTo>
                <a:close/>
                <a:moveTo>
                  <a:pt x="121" y="0"/>
                </a:moveTo>
                <a:lnTo>
                  <a:pt x="146" y="0"/>
                </a:lnTo>
                <a:cubicBezTo>
                  <a:pt x="148" y="0"/>
                  <a:pt x="150" y="2"/>
                  <a:pt x="150" y="5"/>
                </a:cubicBezTo>
                <a:cubicBezTo>
                  <a:pt x="150" y="7"/>
                  <a:pt x="148" y="9"/>
                  <a:pt x="146" y="9"/>
                </a:cubicBezTo>
                <a:lnTo>
                  <a:pt x="121" y="9"/>
                </a:lnTo>
                <a:cubicBezTo>
                  <a:pt x="119" y="9"/>
                  <a:pt x="117" y="7"/>
                  <a:pt x="117" y="5"/>
                </a:cubicBezTo>
                <a:cubicBezTo>
                  <a:pt x="117" y="2"/>
                  <a:pt x="119" y="0"/>
                  <a:pt x="121" y="0"/>
                </a:cubicBezTo>
                <a:close/>
                <a:moveTo>
                  <a:pt x="179" y="0"/>
                </a:moveTo>
                <a:lnTo>
                  <a:pt x="204" y="0"/>
                </a:lnTo>
                <a:cubicBezTo>
                  <a:pt x="206" y="0"/>
                  <a:pt x="208" y="2"/>
                  <a:pt x="208" y="5"/>
                </a:cubicBezTo>
                <a:cubicBezTo>
                  <a:pt x="208" y="7"/>
                  <a:pt x="206" y="9"/>
                  <a:pt x="204" y="9"/>
                </a:cubicBezTo>
                <a:lnTo>
                  <a:pt x="179" y="9"/>
                </a:lnTo>
                <a:cubicBezTo>
                  <a:pt x="177" y="9"/>
                  <a:pt x="175" y="7"/>
                  <a:pt x="175" y="5"/>
                </a:cubicBezTo>
                <a:cubicBezTo>
                  <a:pt x="175" y="2"/>
                  <a:pt x="177" y="0"/>
                  <a:pt x="179" y="0"/>
                </a:cubicBezTo>
                <a:close/>
                <a:moveTo>
                  <a:pt x="237" y="0"/>
                </a:moveTo>
                <a:lnTo>
                  <a:pt x="262" y="0"/>
                </a:lnTo>
                <a:cubicBezTo>
                  <a:pt x="265" y="0"/>
                  <a:pt x="267" y="2"/>
                  <a:pt x="267" y="5"/>
                </a:cubicBezTo>
                <a:cubicBezTo>
                  <a:pt x="267" y="7"/>
                  <a:pt x="265" y="9"/>
                  <a:pt x="262" y="9"/>
                </a:cubicBezTo>
                <a:lnTo>
                  <a:pt x="237" y="9"/>
                </a:lnTo>
                <a:cubicBezTo>
                  <a:pt x="235" y="9"/>
                  <a:pt x="233" y="7"/>
                  <a:pt x="233" y="5"/>
                </a:cubicBezTo>
                <a:cubicBezTo>
                  <a:pt x="233" y="2"/>
                  <a:pt x="235" y="0"/>
                  <a:pt x="237" y="0"/>
                </a:cubicBezTo>
                <a:close/>
                <a:moveTo>
                  <a:pt x="296" y="0"/>
                </a:moveTo>
                <a:lnTo>
                  <a:pt x="321" y="0"/>
                </a:lnTo>
                <a:cubicBezTo>
                  <a:pt x="323" y="0"/>
                  <a:pt x="325" y="2"/>
                  <a:pt x="325" y="5"/>
                </a:cubicBezTo>
                <a:cubicBezTo>
                  <a:pt x="325" y="7"/>
                  <a:pt x="323" y="9"/>
                  <a:pt x="321" y="9"/>
                </a:cubicBezTo>
                <a:lnTo>
                  <a:pt x="296" y="9"/>
                </a:lnTo>
                <a:cubicBezTo>
                  <a:pt x="294" y="9"/>
                  <a:pt x="292" y="7"/>
                  <a:pt x="292" y="5"/>
                </a:cubicBezTo>
                <a:cubicBezTo>
                  <a:pt x="292" y="2"/>
                  <a:pt x="294" y="0"/>
                  <a:pt x="296" y="0"/>
                </a:cubicBezTo>
                <a:close/>
                <a:moveTo>
                  <a:pt x="354" y="0"/>
                </a:moveTo>
                <a:lnTo>
                  <a:pt x="379" y="0"/>
                </a:lnTo>
                <a:cubicBezTo>
                  <a:pt x="381" y="0"/>
                  <a:pt x="383" y="2"/>
                  <a:pt x="383" y="5"/>
                </a:cubicBezTo>
                <a:cubicBezTo>
                  <a:pt x="383" y="7"/>
                  <a:pt x="381" y="9"/>
                  <a:pt x="379" y="9"/>
                </a:cubicBezTo>
                <a:lnTo>
                  <a:pt x="354" y="9"/>
                </a:lnTo>
                <a:cubicBezTo>
                  <a:pt x="352" y="9"/>
                  <a:pt x="350" y="7"/>
                  <a:pt x="350" y="5"/>
                </a:cubicBezTo>
                <a:cubicBezTo>
                  <a:pt x="350" y="2"/>
                  <a:pt x="352" y="0"/>
                  <a:pt x="354" y="0"/>
                </a:cubicBezTo>
                <a:close/>
                <a:moveTo>
                  <a:pt x="412" y="0"/>
                </a:moveTo>
                <a:lnTo>
                  <a:pt x="437" y="0"/>
                </a:lnTo>
                <a:cubicBezTo>
                  <a:pt x="440" y="0"/>
                  <a:pt x="442" y="2"/>
                  <a:pt x="442" y="5"/>
                </a:cubicBezTo>
                <a:cubicBezTo>
                  <a:pt x="442" y="7"/>
                  <a:pt x="440" y="9"/>
                  <a:pt x="437" y="9"/>
                </a:cubicBezTo>
                <a:lnTo>
                  <a:pt x="412" y="9"/>
                </a:lnTo>
                <a:cubicBezTo>
                  <a:pt x="410" y="9"/>
                  <a:pt x="408" y="7"/>
                  <a:pt x="408" y="5"/>
                </a:cubicBezTo>
                <a:cubicBezTo>
                  <a:pt x="408" y="2"/>
                  <a:pt x="410" y="0"/>
                  <a:pt x="412" y="0"/>
                </a:cubicBezTo>
                <a:close/>
                <a:moveTo>
                  <a:pt x="471" y="0"/>
                </a:moveTo>
                <a:lnTo>
                  <a:pt x="496" y="0"/>
                </a:lnTo>
                <a:cubicBezTo>
                  <a:pt x="498" y="0"/>
                  <a:pt x="500" y="2"/>
                  <a:pt x="500" y="5"/>
                </a:cubicBezTo>
                <a:cubicBezTo>
                  <a:pt x="500" y="7"/>
                  <a:pt x="498" y="9"/>
                  <a:pt x="496" y="9"/>
                </a:cubicBezTo>
                <a:lnTo>
                  <a:pt x="471" y="9"/>
                </a:lnTo>
                <a:cubicBezTo>
                  <a:pt x="468" y="9"/>
                  <a:pt x="467" y="7"/>
                  <a:pt x="467" y="5"/>
                </a:cubicBezTo>
                <a:cubicBezTo>
                  <a:pt x="467" y="2"/>
                  <a:pt x="468" y="0"/>
                  <a:pt x="471" y="0"/>
                </a:cubicBezTo>
                <a:close/>
                <a:moveTo>
                  <a:pt x="529" y="0"/>
                </a:moveTo>
                <a:lnTo>
                  <a:pt x="554" y="0"/>
                </a:lnTo>
                <a:cubicBezTo>
                  <a:pt x="556" y="0"/>
                  <a:pt x="558" y="2"/>
                  <a:pt x="558" y="5"/>
                </a:cubicBezTo>
                <a:cubicBezTo>
                  <a:pt x="558" y="7"/>
                  <a:pt x="556" y="9"/>
                  <a:pt x="554" y="9"/>
                </a:cubicBezTo>
                <a:lnTo>
                  <a:pt x="529" y="9"/>
                </a:lnTo>
                <a:cubicBezTo>
                  <a:pt x="527" y="9"/>
                  <a:pt x="525" y="7"/>
                  <a:pt x="525" y="5"/>
                </a:cubicBezTo>
                <a:cubicBezTo>
                  <a:pt x="525" y="2"/>
                  <a:pt x="527" y="0"/>
                  <a:pt x="529" y="0"/>
                </a:cubicBezTo>
                <a:close/>
                <a:moveTo>
                  <a:pt x="587" y="0"/>
                </a:moveTo>
                <a:lnTo>
                  <a:pt x="612" y="0"/>
                </a:lnTo>
                <a:cubicBezTo>
                  <a:pt x="615" y="0"/>
                  <a:pt x="617" y="2"/>
                  <a:pt x="617" y="5"/>
                </a:cubicBezTo>
                <a:cubicBezTo>
                  <a:pt x="617" y="7"/>
                  <a:pt x="615" y="9"/>
                  <a:pt x="612" y="9"/>
                </a:cubicBezTo>
                <a:lnTo>
                  <a:pt x="587" y="9"/>
                </a:lnTo>
                <a:cubicBezTo>
                  <a:pt x="585" y="9"/>
                  <a:pt x="583" y="7"/>
                  <a:pt x="583" y="5"/>
                </a:cubicBezTo>
                <a:cubicBezTo>
                  <a:pt x="583" y="2"/>
                  <a:pt x="585" y="0"/>
                  <a:pt x="587" y="0"/>
                </a:cubicBezTo>
                <a:close/>
                <a:moveTo>
                  <a:pt x="646" y="0"/>
                </a:moveTo>
                <a:lnTo>
                  <a:pt x="671" y="0"/>
                </a:lnTo>
                <a:cubicBezTo>
                  <a:pt x="673" y="0"/>
                  <a:pt x="675" y="2"/>
                  <a:pt x="675" y="5"/>
                </a:cubicBezTo>
                <a:cubicBezTo>
                  <a:pt x="675" y="7"/>
                  <a:pt x="673" y="9"/>
                  <a:pt x="671" y="9"/>
                </a:cubicBezTo>
                <a:lnTo>
                  <a:pt x="646" y="9"/>
                </a:lnTo>
                <a:cubicBezTo>
                  <a:pt x="643" y="9"/>
                  <a:pt x="642" y="7"/>
                  <a:pt x="642" y="5"/>
                </a:cubicBezTo>
                <a:cubicBezTo>
                  <a:pt x="642" y="2"/>
                  <a:pt x="643" y="0"/>
                  <a:pt x="646" y="0"/>
                </a:cubicBezTo>
                <a:close/>
                <a:moveTo>
                  <a:pt x="704" y="0"/>
                </a:moveTo>
                <a:lnTo>
                  <a:pt x="729" y="0"/>
                </a:lnTo>
                <a:cubicBezTo>
                  <a:pt x="731" y="0"/>
                  <a:pt x="733" y="2"/>
                  <a:pt x="733" y="5"/>
                </a:cubicBezTo>
                <a:cubicBezTo>
                  <a:pt x="733" y="7"/>
                  <a:pt x="731" y="9"/>
                  <a:pt x="729" y="9"/>
                </a:cubicBezTo>
                <a:lnTo>
                  <a:pt x="704" y="9"/>
                </a:lnTo>
                <a:cubicBezTo>
                  <a:pt x="702" y="9"/>
                  <a:pt x="700" y="7"/>
                  <a:pt x="700" y="5"/>
                </a:cubicBezTo>
                <a:cubicBezTo>
                  <a:pt x="700" y="2"/>
                  <a:pt x="702" y="0"/>
                  <a:pt x="704" y="0"/>
                </a:cubicBezTo>
                <a:close/>
                <a:moveTo>
                  <a:pt x="762" y="0"/>
                </a:moveTo>
                <a:lnTo>
                  <a:pt x="787" y="0"/>
                </a:lnTo>
                <a:cubicBezTo>
                  <a:pt x="790" y="0"/>
                  <a:pt x="792" y="2"/>
                  <a:pt x="792" y="5"/>
                </a:cubicBezTo>
                <a:cubicBezTo>
                  <a:pt x="792" y="7"/>
                  <a:pt x="790" y="9"/>
                  <a:pt x="787" y="9"/>
                </a:cubicBezTo>
                <a:lnTo>
                  <a:pt x="762" y="9"/>
                </a:lnTo>
                <a:cubicBezTo>
                  <a:pt x="760" y="9"/>
                  <a:pt x="758" y="7"/>
                  <a:pt x="758" y="5"/>
                </a:cubicBezTo>
                <a:cubicBezTo>
                  <a:pt x="758" y="2"/>
                  <a:pt x="760" y="0"/>
                  <a:pt x="762" y="0"/>
                </a:cubicBezTo>
                <a:close/>
                <a:moveTo>
                  <a:pt x="821" y="0"/>
                </a:moveTo>
                <a:lnTo>
                  <a:pt x="846" y="0"/>
                </a:lnTo>
                <a:cubicBezTo>
                  <a:pt x="848" y="0"/>
                  <a:pt x="850" y="2"/>
                  <a:pt x="850" y="5"/>
                </a:cubicBezTo>
                <a:cubicBezTo>
                  <a:pt x="850" y="7"/>
                  <a:pt x="848" y="9"/>
                  <a:pt x="846" y="9"/>
                </a:cubicBezTo>
                <a:lnTo>
                  <a:pt x="821" y="9"/>
                </a:lnTo>
                <a:cubicBezTo>
                  <a:pt x="818" y="9"/>
                  <a:pt x="817" y="7"/>
                  <a:pt x="817" y="5"/>
                </a:cubicBezTo>
                <a:cubicBezTo>
                  <a:pt x="817" y="2"/>
                  <a:pt x="818" y="0"/>
                  <a:pt x="821" y="0"/>
                </a:cubicBezTo>
                <a:close/>
                <a:moveTo>
                  <a:pt x="879" y="0"/>
                </a:moveTo>
                <a:lnTo>
                  <a:pt x="904" y="0"/>
                </a:lnTo>
                <a:cubicBezTo>
                  <a:pt x="906" y="0"/>
                  <a:pt x="908" y="2"/>
                  <a:pt x="908" y="5"/>
                </a:cubicBezTo>
                <a:cubicBezTo>
                  <a:pt x="908" y="7"/>
                  <a:pt x="906" y="9"/>
                  <a:pt x="904" y="9"/>
                </a:cubicBezTo>
                <a:lnTo>
                  <a:pt x="879" y="9"/>
                </a:lnTo>
                <a:cubicBezTo>
                  <a:pt x="877" y="9"/>
                  <a:pt x="875" y="7"/>
                  <a:pt x="875" y="5"/>
                </a:cubicBezTo>
                <a:cubicBezTo>
                  <a:pt x="875" y="2"/>
                  <a:pt x="877" y="0"/>
                  <a:pt x="879" y="0"/>
                </a:cubicBezTo>
                <a:close/>
                <a:moveTo>
                  <a:pt x="937" y="0"/>
                </a:moveTo>
                <a:lnTo>
                  <a:pt x="962" y="0"/>
                </a:lnTo>
                <a:cubicBezTo>
                  <a:pt x="965" y="0"/>
                  <a:pt x="967" y="2"/>
                  <a:pt x="967" y="5"/>
                </a:cubicBezTo>
                <a:cubicBezTo>
                  <a:pt x="967" y="7"/>
                  <a:pt x="965" y="9"/>
                  <a:pt x="962" y="9"/>
                </a:cubicBezTo>
                <a:lnTo>
                  <a:pt x="937" y="9"/>
                </a:lnTo>
                <a:cubicBezTo>
                  <a:pt x="935" y="9"/>
                  <a:pt x="933" y="7"/>
                  <a:pt x="933" y="5"/>
                </a:cubicBezTo>
                <a:cubicBezTo>
                  <a:pt x="933" y="2"/>
                  <a:pt x="935" y="0"/>
                  <a:pt x="937" y="0"/>
                </a:cubicBezTo>
                <a:close/>
                <a:moveTo>
                  <a:pt x="996" y="0"/>
                </a:moveTo>
                <a:lnTo>
                  <a:pt x="1021" y="0"/>
                </a:lnTo>
                <a:cubicBezTo>
                  <a:pt x="1023" y="0"/>
                  <a:pt x="1025" y="2"/>
                  <a:pt x="1025" y="5"/>
                </a:cubicBezTo>
                <a:cubicBezTo>
                  <a:pt x="1025" y="7"/>
                  <a:pt x="1023" y="9"/>
                  <a:pt x="1021" y="9"/>
                </a:cubicBezTo>
                <a:lnTo>
                  <a:pt x="996" y="9"/>
                </a:lnTo>
                <a:cubicBezTo>
                  <a:pt x="993" y="9"/>
                  <a:pt x="992" y="7"/>
                  <a:pt x="992" y="5"/>
                </a:cubicBezTo>
                <a:cubicBezTo>
                  <a:pt x="992" y="2"/>
                  <a:pt x="993" y="0"/>
                  <a:pt x="996" y="0"/>
                </a:cubicBezTo>
                <a:close/>
                <a:moveTo>
                  <a:pt x="1054" y="0"/>
                </a:moveTo>
                <a:lnTo>
                  <a:pt x="1079" y="0"/>
                </a:lnTo>
                <a:cubicBezTo>
                  <a:pt x="1081" y="0"/>
                  <a:pt x="1083" y="2"/>
                  <a:pt x="1083" y="5"/>
                </a:cubicBezTo>
                <a:cubicBezTo>
                  <a:pt x="1083" y="7"/>
                  <a:pt x="1081" y="9"/>
                  <a:pt x="1079" y="9"/>
                </a:cubicBezTo>
                <a:lnTo>
                  <a:pt x="1054" y="9"/>
                </a:lnTo>
                <a:cubicBezTo>
                  <a:pt x="1052" y="9"/>
                  <a:pt x="1050" y="7"/>
                  <a:pt x="1050" y="5"/>
                </a:cubicBezTo>
                <a:cubicBezTo>
                  <a:pt x="1050" y="2"/>
                  <a:pt x="1052" y="0"/>
                  <a:pt x="1054" y="0"/>
                </a:cubicBezTo>
                <a:close/>
                <a:moveTo>
                  <a:pt x="1112" y="0"/>
                </a:moveTo>
                <a:lnTo>
                  <a:pt x="1137" y="0"/>
                </a:lnTo>
                <a:cubicBezTo>
                  <a:pt x="1140" y="0"/>
                  <a:pt x="1142" y="2"/>
                  <a:pt x="1142" y="5"/>
                </a:cubicBezTo>
                <a:cubicBezTo>
                  <a:pt x="1142" y="7"/>
                  <a:pt x="1140" y="9"/>
                  <a:pt x="1137" y="9"/>
                </a:cubicBezTo>
                <a:lnTo>
                  <a:pt x="1112" y="9"/>
                </a:lnTo>
                <a:cubicBezTo>
                  <a:pt x="1110" y="9"/>
                  <a:pt x="1108" y="7"/>
                  <a:pt x="1108" y="5"/>
                </a:cubicBezTo>
                <a:cubicBezTo>
                  <a:pt x="1108" y="2"/>
                  <a:pt x="1110" y="0"/>
                  <a:pt x="1112" y="0"/>
                </a:cubicBezTo>
                <a:close/>
                <a:moveTo>
                  <a:pt x="1171" y="0"/>
                </a:moveTo>
                <a:lnTo>
                  <a:pt x="1196" y="0"/>
                </a:lnTo>
                <a:cubicBezTo>
                  <a:pt x="1198" y="0"/>
                  <a:pt x="1200" y="2"/>
                  <a:pt x="1200" y="5"/>
                </a:cubicBezTo>
                <a:cubicBezTo>
                  <a:pt x="1200" y="7"/>
                  <a:pt x="1198" y="9"/>
                  <a:pt x="1196" y="9"/>
                </a:cubicBezTo>
                <a:lnTo>
                  <a:pt x="1171" y="9"/>
                </a:lnTo>
                <a:cubicBezTo>
                  <a:pt x="1168" y="9"/>
                  <a:pt x="1167" y="7"/>
                  <a:pt x="1167" y="5"/>
                </a:cubicBezTo>
                <a:cubicBezTo>
                  <a:pt x="1167" y="2"/>
                  <a:pt x="1168" y="0"/>
                  <a:pt x="1171" y="0"/>
                </a:cubicBezTo>
                <a:close/>
                <a:moveTo>
                  <a:pt x="1229" y="0"/>
                </a:moveTo>
                <a:lnTo>
                  <a:pt x="1254" y="0"/>
                </a:lnTo>
                <a:cubicBezTo>
                  <a:pt x="1256" y="0"/>
                  <a:pt x="1258" y="2"/>
                  <a:pt x="1258" y="5"/>
                </a:cubicBezTo>
                <a:cubicBezTo>
                  <a:pt x="1258" y="7"/>
                  <a:pt x="1256" y="9"/>
                  <a:pt x="1254" y="9"/>
                </a:cubicBezTo>
                <a:lnTo>
                  <a:pt x="1229" y="9"/>
                </a:lnTo>
                <a:cubicBezTo>
                  <a:pt x="1227" y="9"/>
                  <a:pt x="1225" y="7"/>
                  <a:pt x="1225" y="5"/>
                </a:cubicBezTo>
                <a:cubicBezTo>
                  <a:pt x="1225" y="2"/>
                  <a:pt x="1227" y="0"/>
                  <a:pt x="1229" y="0"/>
                </a:cubicBezTo>
                <a:close/>
                <a:moveTo>
                  <a:pt x="1287" y="0"/>
                </a:moveTo>
                <a:lnTo>
                  <a:pt x="1312" y="0"/>
                </a:lnTo>
                <a:cubicBezTo>
                  <a:pt x="1315" y="0"/>
                  <a:pt x="1317" y="2"/>
                  <a:pt x="1317" y="5"/>
                </a:cubicBezTo>
                <a:cubicBezTo>
                  <a:pt x="1317" y="7"/>
                  <a:pt x="1315" y="9"/>
                  <a:pt x="1312" y="9"/>
                </a:cubicBezTo>
                <a:lnTo>
                  <a:pt x="1287" y="9"/>
                </a:lnTo>
                <a:cubicBezTo>
                  <a:pt x="1285" y="9"/>
                  <a:pt x="1283" y="7"/>
                  <a:pt x="1283" y="5"/>
                </a:cubicBezTo>
                <a:cubicBezTo>
                  <a:pt x="1283" y="2"/>
                  <a:pt x="1285" y="0"/>
                  <a:pt x="1287" y="0"/>
                </a:cubicBezTo>
                <a:close/>
                <a:moveTo>
                  <a:pt x="1346" y="0"/>
                </a:moveTo>
                <a:lnTo>
                  <a:pt x="1371" y="0"/>
                </a:lnTo>
                <a:cubicBezTo>
                  <a:pt x="1373" y="0"/>
                  <a:pt x="1375" y="2"/>
                  <a:pt x="1375" y="5"/>
                </a:cubicBezTo>
                <a:cubicBezTo>
                  <a:pt x="1375" y="7"/>
                  <a:pt x="1373" y="9"/>
                  <a:pt x="1371" y="9"/>
                </a:cubicBezTo>
                <a:lnTo>
                  <a:pt x="1346" y="9"/>
                </a:lnTo>
                <a:cubicBezTo>
                  <a:pt x="1343" y="9"/>
                  <a:pt x="1342" y="7"/>
                  <a:pt x="1342" y="5"/>
                </a:cubicBezTo>
                <a:cubicBezTo>
                  <a:pt x="1342" y="2"/>
                  <a:pt x="1343" y="0"/>
                  <a:pt x="1346" y="0"/>
                </a:cubicBezTo>
                <a:close/>
                <a:moveTo>
                  <a:pt x="1404" y="0"/>
                </a:moveTo>
                <a:lnTo>
                  <a:pt x="1429" y="0"/>
                </a:lnTo>
                <a:cubicBezTo>
                  <a:pt x="1431" y="0"/>
                  <a:pt x="1433" y="2"/>
                  <a:pt x="1433" y="5"/>
                </a:cubicBezTo>
                <a:cubicBezTo>
                  <a:pt x="1433" y="7"/>
                  <a:pt x="1431" y="9"/>
                  <a:pt x="1429" y="9"/>
                </a:cubicBezTo>
                <a:lnTo>
                  <a:pt x="1404" y="9"/>
                </a:lnTo>
                <a:cubicBezTo>
                  <a:pt x="1402" y="9"/>
                  <a:pt x="1400" y="7"/>
                  <a:pt x="1400" y="5"/>
                </a:cubicBezTo>
                <a:cubicBezTo>
                  <a:pt x="1400" y="2"/>
                  <a:pt x="1402" y="0"/>
                  <a:pt x="1404" y="0"/>
                </a:cubicBezTo>
                <a:close/>
                <a:moveTo>
                  <a:pt x="1462" y="0"/>
                </a:moveTo>
                <a:lnTo>
                  <a:pt x="1487" y="0"/>
                </a:lnTo>
                <a:cubicBezTo>
                  <a:pt x="1490" y="0"/>
                  <a:pt x="1492" y="2"/>
                  <a:pt x="1492" y="5"/>
                </a:cubicBezTo>
                <a:cubicBezTo>
                  <a:pt x="1492" y="7"/>
                  <a:pt x="1490" y="9"/>
                  <a:pt x="1487" y="9"/>
                </a:cubicBezTo>
                <a:lnTo>
                  <a:pt x="1462" y="9"/>
                </a:lnTo>
                <a:cubicBezTo>
                  <a:pt x="1460" y="9"/>
                  <a:pt x="1458" y="7"/>
                  <a:pt x="1458" y="5"/>
                </a:cubicBezTo>
                <a:cubicBezTo>
                  <a:pt x="1458" y="2"/>
                  <a:pt x="1460" y="0"/>
                  <a:pt x="1462" y="0"/>
                </a:cubicBezTo>
                <a:close/>
                <a:moveTo>
                  <a:pt x="1521" y="0"/>
                </a:moveTo>
                <a:lnTo>
                  <a:pt x="1546" y="0"/>
                </a:lnTo>
                <a:cubicBezTo>
                  <a:pt x="1548" y="0"/>
                  <a:pt x="1550" y="2"/>
                  <a:pt x="1550" y="5"/>
                </a:cubicBezTo>
                <a:cubicBezTo>
                  <a:pt x="1550" y="7"/>
                  <a:pt x="1548" y="9"/>
                  <a:pt x="1546" y="9"/>
                </a:cubicBezTo>
                <a:lnTo>
                  <a:pt x="1521" y="9"/>
                </a:lnTo>
                <a:cubicBezTo>
                  <a:pt x="1518" y="9"/>
                  <a:pt x="1517" y="7"/>
                  <a:pt x="1517" y="5"/>
                </a:cubicBezTo>
                <a:cubicBezTo>
                  <a:pt x="1517" y="2"/>
                  <a:pt x="1518" y="0"/>
                  <a:pt x="1521" y="0"/>
                </a:cubicBezTo>
                <a:close/>
                <a:moveTo>
                  <a:pt x="1579" y="0"/>
                </a:moveTo>
                <a:lnTo>
                  <a:pt x="1604" y="0"/>
                </a:lnTo>
                <a:cubicBezTo>
                  <a:pt x="1606" y="0"/>
                  <a:pt x="1608" y="2"/>
                  <a:pt x="1608" y="5"/>
                </a:cubicBezTo>
                <a:cubicBezTo>
                  <a:pt x="1608" y="7"/>
                  <a:pt x="1606" y="9"/>
                  <a:pt x="1604" y="9"/>
                </a:cubicBezTo>
                <a:lnTo>
                  <a:pt x="1579" y="9"/>
                </a:lnTo>
                <a:cubicBezTo>
                  <a:pt x="1577" y="9"/>
                  <a:pt x="1575" y="7"/>
                  <a:pt x="1575" y="5"/>
                </a:cubicBezTo>
                <a:cubicBezTo>
                  <a:pt x="1575" y="2"/>
                  <a:pt x="1577" y="0"/>
                  <a:pt x="1579" y="0"/>
                </a:cubicBezTo>
                <a:close/>
                <a:moveTo>
                  <a:pt x="1637" y="0"/>
                </a:moveTo>
                <a:lnTo>
                  <a:pt x="1662" y="0"/>
                </a:lnTo>
                <a:cubicBezTo>
                  <a:pt x="1665" y="0"/>
                  <a:pt x="1667" y="2"/>
                  <a:pt x="1667" y="5"/>
                </a:cubicBezTo>
                <a:cubicBezTo>
                  <a:pt x="1667" y="7"/>
                  <a:pt x="1665" y="9"/>
                  <a:pt x="1662" y="9"/>
                </a:cubicBezTo>
                <a:lnTo>
                  <a:pt x="1637" y="9"/>
                </a:lnTo>
                <a:cubicBezTo>
                  <a:pt x="1635" y="9"/>
                  <a:pt x="1633" y="7"/>
                  <a:pt x="1633" y="5"/>
                </a:cubicBezTo>
                <a:cubicBezTo>
                  <a:pt x="1633" y="2"/>
                  <a:pt x="1635" y="0"/>
                  <a:pt x="1637" y="0"/>
                </a:cubicBezTo>
                <a:close/>
                <a:moveTo>
                  <a:pt x="1696" y="0"/>
                </a:moveTo>
                <a:lnTo>
                  <a:pt x="1721" y="0"/>
                </a:lnTo>
                <a:cubicBezTo>
                  <a:pt x="1723" y="0"/>
                  <a:pt x="1725" y="2"/>
                  <a:pt x="1725" y="5"/>
                </a:cubicBezTo>
                <a:cubicBezTo>
                  <a:pt x="1725" y="7"/>
                  <a:pt x="1723" y="9"/>
                  <a:pt x="1721" y="9"/>
                </a:cubicBezTo>
                <a:lnTo>
                  <a:pt x="1696" y="9"/>
                </a:lnTo>
                <a:cubicBezTo>
                  <a:pt x="1693" y="9"/>
                  <a:pt x="1692" y="7"/>
                  <a:pt x="1692" y="5"/>
                </a:cubicBezTo>
                <a:cubicBezTo>
                  <a:pt x="1692" y="2"/>
                  <a:pt x="1693" y="0"/>
                  <a:pt x="1696" y="0"/>
                </a:cubicBezTo>
                <a:close/>
                <a:moveTo>
                  <a:pt x="1754" y="0"/>
                </a:moveTo>
                <a:lnTo>
                  <a:pt x="1779" y="0"/>
                </a:lnTo>
                <a:cubicBezTo>
                  <a:pt x="1781" y="0"/>
                  <a:pt x="1783" y="2"/>
                  <a:pt x="1783" y="5"/>
                </a:cubicBezTo>
                <a:cubicBezTo>
                  <a:pt x="1783" y="7"/>
                  <a:pt x="1781" y="9"/>
                  <a:pt x="1779" y="9"/>
                </a:cubicBezTo>
                <a:lnTo>
                  <a:pt x="1754" y="9"/>
                </a:lnTo>
                <a:cubicBezTo>
                  <a:pt x="1752" y="9"/>
                  <a:pt x="1750" y="7"/>
                  <a:pt x="1750" y="5"/>
                </a:cubicBezTo>
                <a:cubicBezTo>
                  <a:pt x="1750" y="2"/>
                  <a:pt x="1752" y="0"/>
                  <a:pt x="1754" y="0"/>
                </a:cubicBezTo>
                <a:close/>
                <a:moveTo>
                  <a:pt x="1812" y="0"/>
                </a:moveTo>
                <a:lnTo>
                  <a:pt x="1837" y="0"/>
                </a:lnTo>
                <a:cubicBezTo>
                  <a:pt x="1840" y="0"/>
                  <a:pt x="1842" y="2"/>
                  <a:pt x="1842" y="5"/>
                </a:cubicBezTo>
                <a:cubicBezTo>
                  <a:pt x="1842" y="7"/>
                  <a:pt x="1840" y="9"/>
                  <a:pt x="1837" y="9"/>
                </a:cubicBezTo>
                <a:lnTo>
                  <a:pt x="1812" y="9"/>
                </a:lnTo>
                <a:cubicBezTo>
                  <a:pt x="1810" y="9"/>
                  <a:pt x="1808" y="7"/>
                  <a:pt x="1808" y="5"/>
                </a:cubicBezTo>
                <a:cubicBezTo>
                  <a:pt x="1808" y="2"/>
                  <a:pt x="1810" y="0"/>
                  <a:pt x="1812" y="0"/>
                </a:cubicBezTo>
                <a:close/>
                <a:moveTo>
                  <a:pt x="1871" y="0"/>
                </a:moveTo>
                <a:lnTo>
                  <a:pt x="1896" y="0"/>
                </a:lnTo>
                <a:cubicBezTo>
                  <a:pt x="1898" y="0"/>
                  <a:pt x="1900" y="2"/>
                  <a:pt x="1900" y="5"/>
                </a:cubicBezTo>
                <a:cubicBezTo>
                  <a:pt x="1900" y="7"/>
                  <a:pt x="1898" y="9"/>
                  <a:pt x="1896" y="9"/>
                </a:cubicBezTo>
                <a:lnTo>
                  <a:pt x="1871" y="9"/>
                </a:lnTo>
                <a:cubicBezTo>
                  <a:pt x="1868" y="9"/>
                  <a:pt x="1867" y="7"/>
                  <a:pt x="1867" y="5"/>
                </a:cubicBezTo>
                <a:cubicBezTo>
                  <a:pt x="1867" y="2"/>
                  <a:pt x="1868" y="0"/>
                  <a:pt x="1871" y="0"/>
                </a:cubicBezTo>
                <a:close/>
                <a:moveTo>
                  <a:pt x="1929" y="0"/>
                </a:moveTo>
                <a:lnTo>
                  <a:pt x="1954" y="0"/>
                </a:lnTo>
                <a:cubicBezTo>
                  <a:pt x="1956" y="0"/>
                  <a:pt x="1958" y="2"/>
                  <a:pt x="1958" y="5"/>
                </a:cubicBezTo>
                <a:cubicBezTo>
                  <a:pt x="1958" y="7"/>
                  <a:pt x="1956" y="9"/>
                  <a:pt x="1954" y="9"/>
                </a:cubicBezTo>
                <a:lnTo>
                  <a:pt x="1929" y="9"/>
                </a:lnTo>
                <a:cubicBezTo>
                  <a:pt x="1927" y="9"/>
                  <a:pt x="1925" y="7"/>
                  <a:pt x="1925" y="5"/>
                </a:cubicBezTo>
                <a:cubicBezTo>
                  <a:pt x="1925" y="2"/>
                  <a:pt x="1927" y="0"/>
                  <a:pt x="1929" y="0"/>
                </a:cubicBezTo>
                <a:close/>
                <a:moveTo>
                  <a:pt x="1987" y="0"/>
                </a:moveTo>
                <a:lnTo>
                  <a:pt x="2012" y="0"/>
                </a:lnTo>
                <a:cubicBezTo>
                  <a:pt x="2015" y="0"/>
                  <a:pt x="2017" y="2"/>
                  <a:pt x="2017" y="5"/>
                </a:cubicBezTo>
                <a:cubicBezTo>
                  <a:pt x="2017" y="7"/>
                  <a:pt x="2015" y="9"/>
                  <a:pt x="2012" y="9"/>
                </a:cubicBezTo>
                <a:lnTo>
                  <a:pt x="1987" y="9"/>
                </a:lnTo>
                <a:cubicBezTo>
                  <a:pt x="1985" y="9"/>
                  <a:pt x="1983" y="7"/>
                  <a:pt x="1983" y="5"/>
                </a:cubicBezTo>
                <a:cubicBezTo>
                  <a:pt x="1983" y="2"/>
                  <a:pt x="1985" y="0"/>
                  <a:pt x="1987" y="0"/>
                </a:cubicBezTo>
                <a:close/>
                <a:moveTo>
                  <a:pt x="2046" y="0"/>
                </a:moveTo>
                <a:lnTo>
                  <a:pt x="2071" y="0"/>
                </a:lnTo>
                <a:cubicBezTo>
                  <a:pt x="2073" y="0"/>
                  <a:pt x="2075" y="2"/>
                  <a:pt x="2075" y="5"/>
                </a:cubicBezTo>
                <a:cubicBezTo>
                  <a:pt x="2075" y="7"/>
                  <a:pt x="2073" y="9"/>
                  <a:pt x="2071" y="9"/>
                </a:cubicBezTo>
                <a:lnTo>
                  <a:pt x="2046" y="9"/>
                </a:lnTo>
                <a:cubicBezTo>
                  <a:pt x="2043" y="9"/>
                  <a:pt x="2042" y="7"/>
                  <a:pt x="2042" y="5"/>
                </a:cubicBezTo>
                <a:cubicBezTo>
                  <a:pt x="2042" y="2"/>
                  <a:pt x="2043" y="0"/>
                  <a:pt x="2046" y="0"/>
                </a:cubicBezTo>
                <a:close/>
                <a:moveTo>
                  <a:pt x="2104" y="0"/>
                </a:moveTo>
                <a:lnTo>
                  <a:pt x="2129" y="0"/>
                </a:lnTo>
                <a:cubicBezTo>
                  <a:pt x="2131" y="0"/>
                  <a:pt x="2133" y="2"/>
                  <a:pt x="2133" y="5"/>
                </a:cubicBezTo>
                <a:cubicBezTo>
                  <a:pt x="2133" y="7"/>
                  <a:pt x="2131" y="9"/>
                  <a:pt x="2129" y="9"/>
                </a:cubicBezTo>
                <a:lnTo>
                  <a:pt x="2104" y="9"/>
                </a:lnTo>
                <a:cubicBezTo>
                  <a:pt x="2102" y="9"/>
                  <a:pt x="2100" y="7"/>
                  <a:pt x="2100" y="5"/>
                </a:cubicBezTo>
                <a:cubicBezTo>
                  <a:pt x="2100" y="2"/>
                  <a:pt x="2102" y="0"/>
                  <a:pt x="2104" y="0"/>
                </a:cubicBezTo>
                <a:close/>
                <a:moveTo>
                  <a:pt x="2162" y="0"/>
                </a:moveTo>
                <a:lnTo>
                  <a:pt x="2187" y="0"/>
                </a:lnTo>
                <a:cubicBezTo>
                  <a:pt x="2190" y="0"/>
                  <a:pt x="2192" y="2"/>
                  <a:pt x="2192" y="5"/>
                </a:cubicBezTo>
                <a:cubicBezTo>
                  <a:pt x="2192" y="7"/>
                  <a:pt x="2190" y="9"/>
                  <a:pt x="2187" y="9"/>
                </a:cubicBezTo>
                <a:lnTo>
                  <a:pt x="2162" y="9"/>
                </a:lnTo>
                <a:cubicBezTo>
                  <a:pt x="2160" y="9"/>
                  <a:pt x="2158" y="7"/>
                  <a:pt x="2158" y="5"/>
                </a:cubicBezTo>
                <a:cubicBezTo>
                  <a:pt x="2158" y="2"/>
                  <a:pt x="2160" y="0"/>
                  <a:pt x="2162" y="0"/>
                </a:cubicBezTo>
                <a:close/>
                <a:moveTo>
                  <a:pt x="2221" y="0"/>
                </a:moveTo>
                <a:lnTo>
                  <a:pt x="2246" y="0"/>
                </a:lnTo>
                <a:cubicBezTo>
                  <a:pt x="2248" y="0"/>
                  <a:pt x="2250" y="2"/>
                  <a:pt x="2250" y="5"/>
                </a:cubicBezTo>
                <a:cubicBezTo>
                  <a:pt x="2250" y="7"/>
                  <a:pt x="2248" y="9"/>
                  <a:pt x="2246" y="9"/>
                </a:cubicBezTo>
                <a:lnTo>
                  <a:pt x="2221" y="9"/>
                </a:lnTo>
                <a:cubicBezTo>
                  <a:pt x="2218" y="9"/>
                  <a:pt x="2217" y="7"/>
                  <a:pt x="2217" y="5"/>
                </a:cubicBezTo>
                <a:cubicBezTo>
                  <a:pt x="2217" y="2"/>
                  <a:pt x="2218" y="0"/>
                  <a:pt x="2221" y="0"/>
                </a:cubicBezTo>
                <a:close/>
                <a:moveTo>
                  <a:pt x="2279" y="0"/>
                </a:moveTo>
                <a:lnTo>
                  <a:pt x="2304" y="0"/>
                </a:lnTo>
                <a:cubicBezTo>
                  <a:pt x="2306" y="0"/>
                  <a:pt x="2308" y="2"/>
                  <a:pt x="2308" y="5"/>
                </a:cubicBezTo>
                <a:cubicBezTo>
                  <a:pt x="2308" y="7"/>
                  <a:pt x="2306" y="9"/>
                  <a:pt x="2304" y="9"/>
                </a:cubicBezTo>
                <a:lnTo>
                  <a:pt x="2279" y="9"/>
                </a:lnTo>
                <a:cubicBezTo>
                  <a:pt x="2277" y="9"/>
                  <a:pt x="2275" y="7"/>
                  <a:pt x="2275" y="5"/>
                </a:cubicBezTo>
                <a:cubicBezTo>
                  <a:pt x="2275" y="2"/>
                  <a:pt x="2277" y="0"/>
                  <a:pt x="2279" y="0"/>
                </a:cubicBezTo>
                <a:close/>
                <a:moveTo>
                  <a:pt x="2337" y="0"/>
                </a:moveTo>
                <a:lnTo>
                  <a:pt x="2362" y="0"/>
                </a:lnTo>
                <a:cubicBezTo>
                  <a:pt x="2365" y="0"/>
                  <a:pt x="2367" y="2"/>
                  <a:pt x="2367" y="5"/>
                </a:cubicBezTo>
                <a:cubicBezTo>
                  <a:pt x="2367" y="7"/>
                  <a:pt x="2365" y="9"/>
                  <a:pt x="2362" y="9"/>
                </a:cubicBezTo>
                <a:lnTo>
                  <a:pt x="2337" y="9"/>
                </a:lnTo>
                <a:cubicBezTo>
                  <a:pt x="2335" y="9"/>
                  <a:pt x="2333" y="7"/>
                  <a:pt x="2333" y="5"/>
                </a:cubicBezTo>
                <a:cubicBezTo>
                  <a:pt x="2333" y="2"/>
                  <a:pt x="2335" y="0"/>
                  <a:pt x="2337" y="0"/>
                </a:cubicBezTo>
                <a:close/>
                <a:moveTo>
                  <a:pt x="2396" y="0"/>
                </a:moveTo>
                <a:lnTo>
                  <a:pt x="2421" y="0"/>
                </a:lnTo>
                <a:cubicBezTo>
                  <a:pt x="2423" y="0"/>
                  <a:pt x="2425" y="2"/>
                  <a:pt x="2425" y="5"/>
                </a:cubicBezTo>
                <a:cubicBezTo>
                  <a:pt x="2425" y="7"/>
                  <a:pt x="2423" y="9"/>
                  <a:pt x="2421" y="9"/>
                </a:cubicBezTo>
                <a:lnTo>
                  <a:pt x="2396" y="9"/>
                </a:lnTo>
                <a:cubicBezTo>
                  <a:pt x="2393" y="9"/>
                  <a:pt x="2392" y="7"/>
                  <a:pt x="2392" y="5"/>
                </a:cubicBezTo>
                <a:cubicBezTo>
                  <a:pt x="2392" y="2"/>
                  <a:pt x="2393" y="0"/>
                  <a:pt x="2396" y="0"/>
                </a:cubicBezTo>
                <a:close/>
                <a:moveTo>
                  <a:pt x="2454" y="0"/>
                </a:moveTo>
                <a:lnTo>
                  <a:pt x="2479" y="0"/>
                </a:lnTo>
                <a:cubicBezTo>
                  <a:pt x="2481" y="0"/>
                  <a:pt x="2483" y="2"/>
                  <a:pt x="2483" y="5"/>
                </a:cubicBezTo>
                <a:cubicBezTo>
                  <a:pt x="2483" y="7"/>
                  <a:pt x="2481" y="9"/>
                  <a:pt x="2479" y="9"/>
                </a:cubicBezTo>
                <a:lnTo>
                  <a:pt x="2454" y="9"/>
                </a:lnTo>
                <a:cubicBezTo>
                  <a:pt x="2452" y="9"/>
                  <a:pt x="2450" y="7"/>
                  <a:pt x="2450" y="5"/>
                </a:cubicBezTo>
                <a:cubicBezTo>
                  <a:pt x="2450" y="2"/>
                  <a:pt x="2452" y="0"/>
                  <a:pt x="2454" y="0"/>
                </a:cubicBezTo>
                <a:close/>
                <a:moveTo>
                  <a:pt x="2512" y="0"/>
                </a:moveTo>
                <a:lnTo>
                  <a:pt x="2537" y="0"/>
                </a:lnTo>
                <a:cubicBezTo>
                  <a:pt x="2540" y="0"/>
                  <a:pt x="2542" y="2"/>
                  <a:pt x="2542" y="5"/>
                </a:cubicBezTo>
                <a:cubicBezTo>
                  <a:pt x="2542" y="7"/>
                  <a:pt x="2540" y="9"/>
                  <a:pt x="2537" y="9"/>
                </a:cubicBezTo>
                <a:lnTo>
                  <a:pt x="2512" y="9"/>
                </a:lnTo>
                <a:cubicBezTo>
                  <a:pt x="2510" y="9"/>
                  <a:pt x="2508" y="7"/>
                  <a:pt x="2508" y="5"/>
                </a:cubicBezTo>
                <a:cubicBezTo>
                  <a:pt x="2508" y="2"/>
                  <a:pt x="2510" y="0"/>
                  <a:pt x="2512" y="0"/>
                </a:cubicBezTo>
                <a:close/>
                <a:moveTo>
                  <a:pt x="2571" y="0"/>
                </a:moveTo>
                <a:lnTo>
                  <a:pt x="2596" y="0"/>
                </a:lnTo>
                <a:cubicBezTo>
                  <a:pt x="2598" y="0"/>
                  <a:pt x="2600" y="2"/>
                  <a:pt x="2600" y="5"/>
                </a:cubicBezTo>
                <a:cubicBezTo>
                  <a:pt x="2600" y="7"/>
                  <a:pt x="2598" y="9"/>
                  <a:pt x="2596" y="9"/>
                </a:cubicBezTo>
                <a:lnTo>
                  <a:pt x="2571" y="9"/>
                </a:lnTo>
                <a:cubicBezTo>
                  <a:pt x="2568" y="9"/>
                  <a:pt x="2567" y="7"/>
                  <a:pt x="2567" y="5"/>
                </a:cubicBezTo>
                <a:cubicBezTo>
                  <a:pt x="2567" y="2"/>
                  <a:pt x="2568" y="0"/>
                  <a:pt x="2571" y="0"/>
                </a:cubicBezTo>
                <a:close/>
                <a:moveTo>
                  <a:pt x="2629" y="0"/>
                </a:moveTo>
                <a:lnTo>
                  <a:pt x="2654" y="0"/>
                </a:lnTo>
                <a:cubicBezTo>
                  <a:pt x="2656" y="0"/>
                  <a:pt x="2658" y="2"/>
                  <a:pt x="2658" y="5"/>
                </a:cubicBezTo>
                <a:cubicBezTo>
                  <a:pt x="2658" y="7"/>
                  <a:pt x="2656" y="9"/>
                  <a:pt x="2654" y="9"/>
                </a:cubicBezTo>
                <a:lnTo>
                  <a:pt x="2629" y="9"/>
                </a:lnTo>
                <a:cubicBezTo>
                  <a:pt x="2627" y="9"/>
                  <a:pt x="2625" y="7"/>
                  <a:pt x="2625" y="5"/>
                </a:cubicBezTo>
                <a:cubicBezTo>
                  <a:pt x="2625" y="2"/>
                  <a:pt x="2627" y="0"/>
                  <a:pt x="2629" y="0"/>
                </a:cubicBezTo>
                <a:close/>
                <a:moveTo>
                  <a:pt x="2687" y="0"/>
                </a:moveTo>
                <a:lnTo>
                  <a:pt x="2712" y="0"/>
                </a:lnTo>
                <a:cubicBezTo>
                  <a:pt x="2715" y="0"/>
                  <a:pt x="2717" y="2"/>
                  <a:pt x="2717" y="5"/>
                </a:cubicBezTo>
                <a:cubicBezTo>
                  <a:pt x="2717" y="7"/>
                  <a:pt x="2715" y="9"/>
                  <a:pt x="2712" y="9"/>
                </a:cubicBezTo>
                <a:lnTo>
                  <a:pt x="2687" y="9"/>
                </a:lnTo>
                <a:cubicBezTo>
                  <a:pt x="2685" y="9"/>
                  <a:pt x="2683" y="7"/>
                  <a:pt x="2683" y="5"/>
                </a:cubicBezTo>
                <a:cubicBezTo>
                  <a:pt x="2683" y="2"/>
                  <a:pt x="2685" y="0"/>
                  <a:pt x="2687" y="0"/>
                </a:cubicBezTo>
                <a:close/>
                <a:moveTo>
                  <a:pt x="2746" y="0"/>
                </a:moveTo>
                <a:lnTo>
                  <a:pt x="2771" y="0"/>
                </a:lnTo>
                <a:cubicBezTo>
                  <a:pt x="2773" y="0"/>
                  <a:pt x="2775" y="2"/>
                  <a:pt x="2775" y="5"/>
                </a:cubicBezTo>
                <a:cubicBezTo>
                  <a:pt x="2775" y="7"/>
                  <a:pt x="2773" y="9"/>
                  <a:pt x="2771" y="9"/>
                </a:cubicBezTo>
                <a:lnTo>
                  <a:pt x="2746" y="9"/>
                </a:lnTo>
                <a:cubicBezTo>
                  <a:pt x="2743" y="9"/>
                  <a:pt x="2742" y="7"/>
                  <a:pt x="2742" y="5"/>
                </a:cubicBezTo>
                <a:cubicBezTo>
                  <a:pt x="2742" y="2"/>
                  <a:pt x="2743" y="0"/>
                  <a:pt x="2746" y="0"/>
                </a:cubicBezTo>
                <a:close/>
                <a:moveTo>
                  <a:pt x="2804" y="0"/>
                </a:moveTo>
                <a:lnTo>
                  <a:pt x="2829" y="0"/>
                </a:lnTo>
                <a:cubicBezTo>
                  <a:pt x="2831" y="0"/>
                  <a:pt x="2833" y="2"/>
                  <a:pt x="2833" y="5"/>
                </a:cubicBezTo>
                <a:cubicBezTo>
                  <a:pt x="2833" y="7"/>
                  <a:pt x="2831" y="9"/>
                  <a:pt x="2829" y="9"/>
                </a:cubicBezTo>
                <a:lnTo>
                  <a:pt x="2804" y="9"/>
                </a:lnTo>
                <a:cubicBezTo>
                  <a:pt x="2802" y="9"/>
                  <a:pt x="2800" y="7"/>
                  <a:pt x="2800" y="5"/>
                </a:cubicBezTo>
                <a:cubicBezTo>
                  <a:pt x="2800" y="2"/>
                  <a:pt x="2802" y="0"/>
                  <a:pt x="2804" y="0"/>
                </a:cubicBezTo>
                <a:close/>
                <a:moveTo>
                  <a:pt x="2862" y="0"/>
                </a:moveTo>
                <a:lnTo>
                  <a:pt x="2887" y="0"/>
                </a:lnTo>
                <a:cubicBezTo>
                  <a:pt x="2890" y="0"/>
                  <a:pt x="2892" y="2"/>
                  <a:pt x="2892" y="5"/>
                </a:cubicBezTo>
                <a:cubicBezTo>
                  <a:pt x="2892" y="7"/>
                  <a:pt x="2890" y="9"/>
                  <a:pt x="2887" y="9"/>
                </a:cubicBezTo>
                <a:lnTo>
                  <a:pt x="2862" y="9"/>
                </a:lnTo>
                <a:cubicBezTo>
                  <a:pt x="2860" y="9"/>
                  <a:pt x="2858" y="7"/>
                  <a:pt x="2858" y="5"/>
                </a:cubicBezTo>
                <a:cubicBezTo>
                  <a:pt x="2858" y="2"/>
                  <a:pt x="2860" y="0"/>
                  <a:pt x="2862" y="0"/>
                </a:cubicBezTo>
                <a:close/>
                <a:moveTo>
                  <a:pt x="2921" y="0"/>
                </a:moveTo>
                <a:lnTo>
                  <a:pt x="2946" y="0"/>
                </a:lnTo>
                <a:cubicBezTo>
                  <a:pt x="2948" y="0"/>
                  <a:pt x="2950" y="2"/>
                  <a:pt x="2950" y="5"/>
                </a:cubicBezTo>
                <a:cubicBezTo>
                  <a:pt x="2950" y="7"/>
                  <a:pt x="2948" y="9"/>
                  <a:pt x="2946" y="9"/>
                </a:cubicBezTo>
                <a:lnTo>
                  <a:pt x="2921" y="9"/>
                </a:lnTo>
                <a:cubicBezTo>
                  <a:pt x="2918" y="9"/>
                  <a:pt x="2917" y="7"/>
                  <a:pt x="2917" y="5"/>
                </a:cubicBezTo>
                <a:cubicBezTo>
                  <a:pt x="2917" y="2"/>
                  <a:pt x="2918" y="0"/>
                  <a:pt x="2921" y="0"/>
                </a:cubicBezTo>
                <a:close/>
                <a:moveTo>
                  <a:pt x="2979" y="0"/>
                </a:moveTo>
                <a:lnTo>
                  <a:pt x="3004" y="0"/>
                </a:lnTo>
                <a:cubicBezTo>
                  <a:pt x="3006" y="0"/>
                  <a:pt x="3008" y="2"/>
                  <a:pt x="3008" y="5"/>
                </a:cubicBezTo>
                <a:cubicBezTo>
                  <a:pt x="3008" y="7"/>
                  <a:pt x="3006" y="9"/>
                  <a:pt x="3004" y="9"/>
                </a:cubicBezTo>
                <a:lnTo>
                  <a:pt x="2979" y="9"/>
                </a:lnTo>
                <a:cubicBezTo>
                  <a:pt x="2977" y="9"/>
                  <a:pt x="2975" y="7"/>
                  <a:pt x="2975" y="5"/>
                </a:cubicBezTo>
                <a:cubicBezTo>
                  <a:pt x="2975" y="2"/>
                  <a:pt x="2977" y="0"/>
                  <a:pt x="2979" y="0"/>
                </a:cubicBezTo>
                <a:close/>
                <a:moveTo>
                  <a:pt x="3037" y="0"/>
                </a:moveTo>
                <a:lnTo>
                  <a:pt x="3062" y="0"/>
                </a:lnTo>
                <a:cubicBezTo>
                  <a:pt x="3065" y="0"/>
                  <a:pt x="3067" y="2"/>
                  <a:pt x="3067" y="5"/>
                </a:cubicBezTo>
                <a:cubicBezTo>
                  <a:pt x="3067" y="7"/>
                  <a:pt x="3065" y="9"/>
                  <a:pt x="3062" y="9"/>
                </a:cubicBezTo>
                <a:lnTo>
                  <a:pt x="3037" y="9"/>
                </a:lnTo>
                <a:cubicBezTo>
                  <a:pt x="3035" y="9"/>
                  <a:pt x="3033" y="7"/>
                  <a:pt x="3033" y="5"/>
                </a:cubicBezTo>
                <a:cubicBezTo>
                  <a:pt x="3033" y="2"/>
                  <a:pt x="3035" y="0"/>
                  <a:pt x="3037" y="0"/>
                </a:cubicBezTo>
                <a:close/>
                <a:moveTo>
                  <a:pt x="3096" y="0"/>
                </a:moveTo>
                <a:lnTo>
                  <a:pt x="3121" y="0"/>
                </a:lnTo>
                <a:cubicBezTo>
                  <a:pt x="3123" y="0"/>
                  <a:pt x="3125" y="2"/>
                  <a:pt x="3125" y="5"/>
                </a:cubicBezTo>
                <a:cubicBezTo>
                  <a:pt x="3125" y="7"/>
                  <a:pt x="3123" y="9"/>
                  <a:pt x="3121" y="9"/>
                </a:cubicBezTo>
                <a:lnTo>
                  <a:pt x="3096" y="9"/>
                </a:lnTo>
                <a:cubicBezTo>
                  <a:pt x="3093" y="9"/>
                  <a:pt x="3092" y="7"/>
                  <a:pt x="3092" y="5"/>
                </a:cubicBezTo>
                <a:cubicBezTo>
                  <a:pt x="3092" y="2"/>
                  <a:pt x="3093" y="0"/>
                  <a:pt x="3096" y="0"/>
                </a:cubicBezTo>
                <a:close/>
                <a:moveTo>
                  <a:pt x="3154" y="0"/>
                </a:moveTo>
                <a:lnTo>
                  <a:pt x="3179" y="0"/>
                </a:lnTo>
                <a:cubicBezTo>
                  <a:pt x="3181" y="0"/>
                  <a:pt x="3183" y="2"/>
                  <a:pt x="3183" y="5"/>
                </a:cubicBezTo>
                <a:cubicBezTo>
                  <a:pt x="3183" y="7"/>
                  <a:pt x="3181" y="9"/>
                  <a:pt x="3179" y="9"/>
                </a:cubicBezTo>
                <a:lnTo>
                  <a:pt x="3154" y="9"/>
                </a:lnTo>
                <a:cubicBezTo>
                  <a:pt x="3152" y="9"/>
                  <a:pt x="3150" y="7"/>
                  <a:pt x="3150" y="5"/>
                </a:cubicBezTo>
                <a:cubicBezTo>
                  <a:pt x="3150" y="2"/>
                  <a:pt x="3152" y="0"/>
                  <a:pt x="3154" y="0"/>
                </a:cubicBezTo>
                <a:close/>
                <a:moveTo>
                  <a:pt x="3212" y="0"/>
                </a:moveTo>
                <a:lnTo>
                  <a:pt x="3237" y="0"/>
                </a:lnTo>
                <a:cubicBezTo>
                  <a:pt x="3240" y="0"/>
                  <a:pt x="3242" y="2"/>
                  <a:pt x="3242" y="5"/>
                </a:cubicBezTo>
                <a:cubicBezTo>
                  <a:pt x="3242" y="7"/>
                  <a:pt x="3240" y="9"/>
                  <a:pt x="3237" y="9"/>
                </a:cubicBezTo>
                <a:lnTo>
                  <a:pt x="3212" y="9"/>
                </a:lnTo>
                <a:cubicBezTo>
                  <a:pt x="3210" y="9"/>
                  <a:pt x="3208" y="7"/>
                  <a:pt x="3208" y="5"/>
                </a:cubicBezTo>
                <a:cubicBezTo>
                  <a:pt x="3208" y="2"/>
                  <a:pt x="3210" y="0"/>
                  <a:pt x="3212" y="0"/>
                </a:cubicBezTo>
                <a:close/>
                <a:moveTo>
                  <a:pt x="3271" y="0"/>
                </a:moveTo>
                <a:lnTo>
                  <a:pt x="3296" y="0"/>
                </a:lnTo>
                <a:cubicBezTo>
                  <a:pt x="3298" y="0"/>
                  <a:pt x="3300" y="2"/>
                  <a:pt x="3300" y="5"/>
                </a:cubicBezTo>
                <a:cubicBezTo>
                  <a:pt x="3300" y="7"/>
                  <a:pt x="3298" y="9"/>
                  <a:pt x="3296" y="9"/>
                </a:cubicBezTo>
                <a:lnTo>
                  <a:pt x="3271" y="9"/>
                </a:lnTo>
                <a:cubicBezTo>
                  <a:pt x="3268" y="9"/>
                  <a:pt x="3267" y="7"/>
                  <a:pt x="3267" y="5"/>
                </a:cubicBezTo>
                <a:cubicBezTo>
                  <a:pt x="3267" y="2"/>
                  <a:pt x="3268" y="0"/>
                  <a:pt x="3271" y="0"/>
                </a:cubicBezTo>
                <a:close/>
                <a:moveTo>
                  <a:pt x="3329" y="0"/>
                </a:moveTo>
                <a:lnTo>
                  <a:pt x="3354" y="0"/>
                </a:lnTo>
                <a:cubicBezTo>
                  <a:pt x="3356" y="0"/>
                  <a:pt x="3358" y="2"/>
                  <a:pt x="3358" y="5"/>
                </a:cubicBezTo>
                <a:cubicBezTo>
                  <a:pt x="3358" y="7"/>
                  <a:pt x="3356" y="9"/>
                  <a:pt x="3354" y="9"/>
                </a:cubicBezTo>
                <a:lnTo>
                  <a:pt x="3329" y="9"/>
                </a:lnTo>
                <a:cubicBezTo>
                  <a:pt x="3327" y="9"/>
                  <a:pt x="3325" y="7"/>
                  <a:pt x="3325" y="5"/>
                </a:cubicBezTo>
                <a:cubicBezTo>
                  <a:pt x="3325" y="2"/>
                  <a:pt x="3327" y="0"/>
                  <a:pt x="3329" y="0"/>
                </a:cubicBezTo>
                <a:close/>
                <a:moveTo>
                  <a:pt x="3387" y="0"/>
                </a:moveTo>
                <a:lnTo>
                  <a:pt x="3412" y="0"/>
                </a:lnTo>
                <a:cubicBezTo>
                  <a:pt x="3415" y="0"/>
                  <a:pt x="3417" y="2"/>
                  <a:pt x="3417" y="5"/>
                </a:cubicBezTo>
                <a:cubicBezTo>
                  <a:pt x="3417" y="7"/>
                  <a:pt x="3415" y="9"/>
                  <a:pt x="3412" y="9"/>
                </a:cubicBezTo>
                <a:lnTo>
                  <a:pt x="3387" y="9"/>
                </a:lnTo>
                <a:cubicBezTo>
                  <a:pt x="3385" y="9"/>
                  <a:pt x="3383" y="7"/>
                  <a:pt x="3383" y="5"/>
                </a:cubicBezTo>
                <a:cubicBezTo>
                  <a:pt x="3383" y="2"/>
                  <a:pt x="3385" y="0"/>
                  <a:pt x="3387" y="0"/>
                </a:cubicBezTo>
                <a:close/>
                <a:moveTo>
                  <a:pt x="3446" y="0"/>
                </a:moveTo>
                <a:lnTo>
                  <a:pt x="3471" y="0"/>
                </a:lnTo>
                <a:cubicBezTo>
                  <a:pt x="3473" y="0"/>
                  <a:pt x="3475" y="2"/>
                  <a:pt x="3475" y="5"/>
                </a:cubicBezTo>
                <a:cubicBezTo>
                  <a:pt x="3475" y="7"/>
                  <a:pt x="3473" y="9"/>
                  <a:pt x="3471" y="9"/>
                </a:cubicBezTo>
                <a:lnTo>
                  <a:pt x="3446" y="9"/>
                </a:lnTo>
                <a:cubicBezTo>
                  <a:pt x="3443" y="9"/>
                  <a:pt x="3442" y="7"/>
                  <a:pt x="3442" y="5"/>
                </a:cubicBezTo>
                <a:cubicBezTo>
                  <a:pt x="3442" y="2"/>
                  <a:pt x="3443" y="0"/>
                  <a:pt x="3446" y="0"/>
                </a:cubicBezTo>
                <a:close/>
                <a:moveTo>
                  <a:pt x="3504" y="0"/>
                </a:moveTo>
                <a:lnTo>
                  <a:pt x="3529" y="0"/>
                </a:lnTo>
                <a:cubicBezTo>
                  <a:pt x="3531" y="0"/>
                  <a:pt x="3533" y="2"/>
                  <a:pt x="3533" y="5"/>
                </a:cubicBezTo>
                <a:cubicBezTo>
                  <a:pt x="3533" y="7"/>
                  <a:pt x="3531" y="9"/>
                  <a:pt x="3529" y="9"/>
                </a:cubicBezTo>
                <a:lnTo>
                  <a:pt x="3504" y="9"/>
                </a:lnTo>
                <a:cubicBezTo>
                  <a:pt x="3502" y="9"/>
                  <a:pt x="3500" y="7"/>
                  <a:pt x="3500" y="5"/>
                </a:cubicBezTo>
                <a:cubicBezTo>
                  <a:pt x="3500" y="2"/>
                  <a:pt x="3502" y="0"/>
                  <a:pt x="3504" y="0"/>
                </a:cubicBezTo>
                <a:close/>
                <a:moveTo>
                  <a:pt x="3562" y="0"/>
                </a:moveTo>
                <a:lnTo>
                  <a:pt x="3587" y="0"/>
                </a:lnTo>
                <a:cubicBezTo>
                  <a:pt x="3590" y="0"/>
                  <a:pt x="3592" y="2"/>
                  <a:pt x="3592" y="5"/>
                </a:cubicBezTo>
                <a:cubicBezTo>
                  <a:pt x="3592" y="7"/>
                  <a:pt x="3590" y="9"/>
                  <a:pt x="3587" y="9"/>
                </a:cubicBezTo>
                <a:lnTo>
                  <a:pt x="3562" y="9"/>
                </a:lnTo>
                <a:cubicBezTo>
                  <a:pt x="3560" y="9"/>
                  <a:pt x="3558" y="7"/>
                  <a:pt x="3558" y="5"/>
                </a:cubicBezTo>
                <a:cubicBezTo>
                  <a:pt x="3558" y="2"/>
                  <a:pt x="3560" y="0"/>
                  <a:pt x="3562" y="0"/>
                </a:cubicBezTo>
                <a:close/>
                <a:moveTo>
                  <a:pt x="3621" y="0"/>
                </a:moveTo>
                <a:lnTo>
                  <a:pt x="3646" y="0"/>
                </a:lnTo>
                <a:cubicBezTo>
                  <a:pt x="3648" y="0"/>
                  <a:pt x="3650" y="2"/>
                  <a:pt x="3650" y="5"/>
                </a:cubicBezTo>
                <a:cubicBezTo>
                  <a:pt x="3650" y="7"/>
                  <a:pt x="3648" y="9"/>
                  <a:pt x="3646" y="9"/>
                </a:cubicBezTo>
                <a:lnTo>
                  <a:pt x="3621" y="9"/>
                </a:lnTo>
                <a:cubicBezTo>
                  <a:pt x="3618" y="9"/>
                  <a:pt x="3617" y="7"/>
                  <a:pt x="3617" y="5"/>
                </a:cubicBezTo>
                <a:cubicBezTo>
                  <a:pt x="3617" y="2"/>
                  <a:pt x="3618" y="0"/>
                  <a:pt x="3621" y="0"/>
                </a:cubicBezTo>
                <a:close/>
                <a:moveTo>
                  <a:pt x="3679" y="0"/>
                </a:moveTo>
                <a:lnTo>
                  <a:pt x="3704" y="0"/>
                </a:lnTo>
                <a:cubicBezTo>
                  <a:pt x="3706" y="0"/>
                  <a:pt x="3708" y="2"/>
                  <a:pt x="3708" y="5"/>
                </a:cubicBezTo>
                <a:cubicBezTo>
                  <a:pt x="3708" y="7"/>
                  <a:pt x="3706" y="9"/>
                  <a:pt x="3704" y="9"/>
                </a:cubicBezTo>
                <a:lnTo>
                  <a:pt x="3679" y="9"/>
                </a:lnTo>
                <a:cubicBezTo>
                  <a:pt x="3677" y="9"/>
                  <a:pt x="3675" y="7"/>
                  <a:pt x="3675" y="5"/>
                </a:cubicBezTo>
                <a:cubicBezTo>
                  <a:pt x="3675" y="2"/>
                  <a:pt x="3677" y="0"/>
                  <a:pt x="3679" y="0"/>
                </a:cubicBezTo>
                <a:close/>
                <a:moveTo>
                  <a:pt x="3737" y="0"/>
                </a:moveTo>
                <a:lnTo>
                  <a:pt x="3762" y="0"/>
                </a:lnTo>
                <a:cubicBezTo>
                  <a:pt x="3765" y="0"/>
                  <a:pt x="3767" y="2"/>
                  <a:pt x="3767" y="5"/>
                </a:cubicBezTo>
                <a:cubicBezTo>
                  <a:pt x="3767" y="7"/>
                  <a:pt x="3765" y="9"/>
                  <a:pt x="3762" y="9"/>
                </a:cubicBezTo>
                <a:lnTo>
                  <a:pt x="3737" y="9"/>
                </a:lnTo>
                <a:cubicBezTo>
                  <a:pt x="3735" y="9"/>
                  <a:pt x="3733" y="7"/>
                  <a:pt x="3733" y="5"/>
                </a:cubicBezTo>
                <a:cubicBezTo>
                  <a:pt x="3733" y="2"/>
                  <a:pt x="3735" y="0"/>
                  <a:pt x="3737" y="0"/>
                </a:cubicBezTo>
                <a:close/>
                <a:moveTo>
                  <a:pt x="3796" y="0"/>
                </a:moveTo>
                <a:lnTo>
                  <a:pt x="3821" y="0"/>
                </a:lnTo>
                <a:cubicBezTo>
                  <a:pt x="3823" y="0"/>
                  <a:pt x="3825" y="2"/>
                  <a:pt x="3825" y="5"/>
                </a:cubicBezTo>
                <a:cubicBezTo>
                  <a:pt x="3825" y="7"/>
                  <a:pt x="3823" y="9"/>
                  <a:pt x="3821" y="9"/>
                </a:cubicBezTo>
                <a:lnTo>
                  <a:pt x="3796" y="9"/>
                </a:lnTo>
                <a:cubicBezTo>
                  <a:pt x="3793" y="9"/>
                  <a:pt x="3792" y="7"/>
                  <a:pt x="3792" y="5"/>
                </a:cubicBezTo>
                <a:cubicBezTo>
                  <a:pt x="3792" y="2"/>
                  <a:pt x="3793" y="0"/>
                  <a:pt x="3796" y="0"/>
                </a:cubicBezTo>
                <a:close/>
                <a:moveTo>
                  <a:pt x="3854" y="0"/>
                </a:moveTo>
                <a:lnTo>
                  <a:pt x="3879" y="0"/>
                </a:lnTo>
                <a:cubicBezTo>
                  <a:pt x="3881" y="0"/>
                  <a:pt x="3883" y="2"/>
                  <a:pt x="3883" y="5"/>
                </a:cubicBezTo>
                <a:cubicBezTo>
                  <a:pt x="3883" y="7"/>
                  <a:pt x="3881" y="9"/>
                  <a:pt x="3879" y="9"/>
                </a:cubicBezTo>
                <a:lnTo>
                  <a:pt x="3854" y="9"/>
                </a:lnTo>
                <a:cubicBezTo>
                  <a:pt x="3852" y="9"/>
                  <a:pt x="3850" y="7"/>
                  <a:pt x="3850" y="5"/>
                </a:cubicBezTo>
                <a:cubicBezTo>
                  <a:pt x="3850" y="2"/>
                  <a:pt x="3852" y="0"/>
                  <a:pt x="3854" y="0"/>
                </a:cubicBezTo>
                <a:close/>
                <a:moveTo>
                  <a:pt x="3912" y="0"/>
                </a:moveTo>
                <a:lnTo>
                  <a:pt x="3937" y="0"/>
                </a:lnTo>
                <a:cubicBezTo>
                  <a:pt x="3940" y="0"/>
                  <a:pt x="3942" y="2"/>
                  <a:pt x="3942" y="5"/>
                </a:cubicBezTo>
                <a:cubicBezTo>
                  <a:pt x="3942" y="7"/>
                  <a:pt x="3940" y="9"/>
                  <a:pt x="3937" y="9"/>
                </a:cubicBezTo>
                <a:lnTo>
                  <a:pt x="3912" y="9"/>
                </a:lnTo>
                <a:cubicBezTo>
                  <a:pt x="3910" y="9"/>
                  <a:pt x="3908" y="7"/>
                  <a:pt x="3908" y="5"/>
                </a:cubicBezTo>
                <a:cubicBezTo>
                  <a:pt x="3908" y="2"/>
                  <a:pt x="3910" y="0"/>
                  <a:pt x="3912" y="0"/>
                </a:cubicBezTo>
                <a:close/>
                <a:moveTo>
                  <a:pt x="3971" y="0"/>
                </a:moveTo>
                <a:lnTo>
                  <a:pt x="3996" y="0"/>
                </a:lnTo>
                <a:cubicBezTo>
                  <a:pt x="3998" y="0"/>
                  <a:pt x="4000" y="2"/>
                  <a:pt x="4000" y="5"/>
                </a:cubicBezTo>
                <a:cubicBezTo>
                  <a:pt x="4000" y="7"/>
                  <a:pt x="3998" y="9"/>
                  <a:pt x="3996" y="9"/>
                </a:cubicBezTo>
                <a:lnTo>
                  <a:pt x="3971" y="9"/>
                </a:lnTo>
                <a:cubicBezTo>
                  <a:pt x="3968" y="9"/>
                  <a:pt x="3967" y="7"/>
                  <a:pt x="3967" y="5"/>
                </a:cubicBezTo>
                <a:cubicBezTo>
                  <a:pt x="3967" y="2"/>
                  <a:pt x="3968" y="0"/>
                  <a:pt x="3971" y="0"/>
                </a:cubicBezTo>
                <a:close/>
                <a:moveTo>
                  <a:pt x="4029" y="0"/>
                </a:moveTo>
                <a:lnTo>
                  <a:pt x="4054" y="0"/>
                </a:lnTo>
                <a:cubicBezTo>
                  <a:pt x="4056" y="0"/>
                  <a:pt x="4058" y="2"/>
                  <a:pt x="4058" y="5"/>
                </a:cubicBezTo>
                <a:cubicBezTo>
                  <a:pt x="4058" y="7"/>
                  <a:pt x="4056" y="9"/>
                  <a:pt x="4054" y="9"/>
                </a:cubicBezTo>
                <a:lnTo>
                  <a:pt x="4029" y="9"/>
                </a:lnTo>
                <a:cubicBezTo>
                  <a:pt x="4027" y="9"/>
                  <a:pt x="4025" y="7"/>
                  <a:pt x="4025" y="5"/>
                </a:cubicBezTo>
                <a:cubicBezTo>
                  <a:pt x="4025" y="2"/>
                  <a:pt x="4027" y="0"/>
                  <a:pt x="4029" y="0"/>
                </a:cubicBezTo>
                <a:close/>
                <a:moveTo>
                  <a:pt x="4087" y="0"/>
                </a:moveTo>
                <a:lnTo>
                  <a:pt x="4112" y="0"/>
                </a:lnTo>
                <a:cubicBezTo>
                  <a:pt x="4115" y="0"/>
                  <a:pt x="4117" y="2"/>
                  <a:pt x="4117" y="5"/>
                </a:cubicBezTo>
                <a:cubicBezTo>
                  <a:pt x="4117" y="7"/>
                  <a:pt x="4115" y="9"/>
                  <a:pt x="4112" y="9"/>
                </a:cubicBezTo>
                <a:lnTo>
                  <a:pt x="4087" y="9"/>
                </a:lnTo>
                <a:cubicBezTo>
                  <a:pt x="4085" y="9"/>
                  <a:pt x="4083" y="7"/>
                  <a:pt x="4083" y="5"/>
                </a:cubicBezTo>
                <a:cubicBezTo>
                  <a:pt x="4083" y="2"/>
                  <a:pt x="4085" y="0"/>
                  <a:pt x="4087" y="0"/>
                </a:cubicBezTo>
                <a:close/>
                <a:moveTo>
                  <a:pt x="4146" y="0"/>
                </a:moveTo>
                <a:lnTo>
                  <a:pt x="4171" y="0"/>
                </a:lnTo>
                <a:cubicBezTo>
                  <a:pt x="4173" y="0"/>
                  <a:pt x="4175" y="2"/>
                  <a:pt x="4175" y="5"/>
                </a:cubicBezTo>
                <a:cubicBezTo>
                  <a:pt x="4175" y="7"/>
                  <a:pt x="4173" y="9"/>
                  <a:pt x="4171" y="9"/>
                </a:cubicBezTo>
                <a:lnTo>
                  <a:pt x="4146" y="9"/>
                </a:lnTo>
                <a:cubicBezTo>
                  <a:pt x="4143" y="9"/>
                  <a:pt x="4142" y="7"/>
                  <a:pt x="4142" y="5"/>
                </a:cubicBezTo>
                <a:cubicBezTo>
                  <a:pt x="4142" y="2"/>
                  <a:pt x="4143" y="0"/>
                  <a:pt x="4146" y="0"/>
                </a:cubicBezTo>
                <a:close/>
                <a:moveTo>
                  <a:pt x="4204" y="0"/>
                </a:moveTo>
                <a:lnTo>
                  <a:pt x="4229" y="0"/>
                </a:lnTo>
                <a:cubicBezTo>
                  <a:pt x="4231" y="0"/>
                  <a:pt x="4233" y="2"/>
                  <a:pt x="4233" y="5"/>
                </a:cubicBezTo>
                <a:cubicBezTo>
                  <a:pt x="4233" y="7"/>
                  <a:pt x="4231" y="9"/>
                  <a:pt x="4229" y="9"/>
                </a:cubicBezTo>
                <a:lnTo>
                  <a:pt x="4204" y="9"/>
                </a:lnTo>
                <a:cubicBezTo>
                  <a:pt x="4202" y="9"/>
                  <a:pt x="4200" y="7"/>
                  <a:pt x="4200" y="5"/>
                </a:cubicBezTo>
                <a:cubicBezTo>
                  <a:pt x="4200" y="2"/>
                  <a:pt x="4202" y="0"/>
                  <a:pt x="4204" y="0"/>
                </a:cubicBezTo>
                <a:close/>
                <a:moveTo>
                  <a:pt x="4262" y="0"/>
                </a:moveTo>
                <a:lnTo>
                  <a:pt x="4287" y="0"/>
                </a:lnTo>
                <a:cubicBezTo>
                  <a:pt x="4290" y="0"/>
                  <a:pt x="4292" y="2"/>
                  <a:pt x="4292" y="5"/>
                </a:cubicBezTo>
                <a:cubicBezTo>
                  <a:pt x="4292" y="7"/>
                  <a:pt x="4290" y="9"/>
                  <a:pt x="4287" y="9"/>
                </a:cubicBezTo>
                <a:lnTo>
                  <a:pt x="4262" y="9"/>
                </a:lnTo>
                <a:cubicBezTo>
                  <a:pt x="4260" y="9"/>
                  <a:pt x="4258" y="7"/>
                  <a:pt x="4258" y="5"/>
                </a:cubicBezTo>
                <a:cubicBezTo>
                  <a:pt x="4258" y="2"/>
                  <a:pt x="4260" y="0"/>
                  <a:pt x="4262" y="0"/>
                </a:cubicBezTo>
                <a:close/>
                <a:moveTo>
                  <a:pt x="4321" y="0"/>
                </a:moveTo>
                <a:lnTo>
                  <a:pt x="4346" y="0"/>
                </a:lnTo>
                <a:cubicBezTo>
                  <a:pt x="4348" y="0"/>
                  <a:pt x="4350" y="2"/>
                  <a:pt x="4350" y="5"/>
                </a:cubicBezTo>
                <a:cubicBezTo>
                  <a:pt x="4350" y="7"/>
                  <a:pt x="4348" y="9"/>
                  <a:pt x="4346" y="9"/>
                </a:cubicBezTo>
                <a:lnTo>
                  <a:pt x="4321" y="9"/>
                </a:lnTo>
                <a:cubicBezTo>
                  <a:pt x="4318" y="9"/>
                  <a:pt x="4317" y="7"/>
                  <a:pt x="4317" y="5"/>
                </a:cubicBezTo>
                <a:cubicBezTo>
                  <a:pt x="4317" y="2"/>
                  <a:pt x="4318" y="0"/>
                  <a:pt x="4321" y="0"/>
                </a:cubicBezTo>
                <a:close/>
                <a:moveTo>
                  <a:pt x="4379" y="0"/>
                </a:moveTo>
                <a:lnTo>
                  <a:pt x="4404" y="0"/>
                </a:lnTo>
                <a:cubicBezTo>
                  <a:pt x="4406" y="0"/>
                  <a:pt x="4408" y="2"/>
                  <a:pt x="4408" y="5"/>
                </a:cubicBezTo>
                <a:cubicBezTo>
                  <a:pt x="4408" y="7"/>
                  <a:pt x="4406" y="9"/>
                  <a:pt x="4404" y="9"/>
                </a:cubicBezTo>
                <a:lnTo>
                  <a:pt x="4379" y="9"/>
                </a:lnTo>
                <a:cubicBezTo>
                  <a:pt x="4377" y="9"/>
                  <a:pt x="4375" y="7"/>
                  <a:pt x="4375" y="5"/>
                </a:cubicBezTo>
                <a:cubicBezTo>
                  <a:pt x="4375" y="2"/>
                  <a:pt x="4377" y="0"/>
                  <a:pt x="4379" y="0"/>
                </a:cubicBezTo>
                <a:close/>
                <a:moveTo>
                  <a:pt x="4437" y="0"/>
                </a:moveTo>
                <a:lnTo>
                  <a:pt x="4462" y="0"/>
                </a:lnTo>
                <a:cubicBezTo>
                  <a:pt x="4465" y="0"/>
                  <a:pt x="4467" y="2"/>
                  <a:pt x="4467" y="5"/>
                </a:cubicBezTo>
                <a:cubicBezTo>
                  <a:pt x="4467" y="7"/>
                  <a:pt x="4465" y="9"/>
                  <a:pt x="4462" y="9"/>
                </a:cubicBezTo>
                <a:lnTo>
                  <a:pt x="4437" y="9"/>
                </a:lnTo>
                <a:cubicBezTo>
                  <a:pt x="4435" y="9"/>
                  <a:pt x="4433" y="7"/>
                  <a:pt x="4433" y="5"/>
                </a:cubicBezTo>
                <a:cubicBezTo>
                  <a:pt x="4433" y="2"/>
                  <a:pt x="4435" y="0"/>
                  <a:pt x="4437" y="0"/>
                </a:cubicBezTo>
                <a:close/>
                <a:moveTo>
                  <a:pt x="4496" y="0"/>
                </a:moveTo>
                <a:lnTo>
                  <a:pt x="4521" y="0"/>
                </a:lnTo>
                <a:cubicBezTo>
                  <a:pt x="4523" y="0"/>
                  <a:pt x="4525" y="2"/>
                  <a:pt x="4525" y="5"/>
                </a:cubicBezTo>
                <a:cubicBezTo>
                  <a:pt x="4525" y="7"/>
                  <a:pt x="4523" y="9"/>
                  <a:pt x="4521" y="9"/>
                </a:cubicBezTo>
                <a:lnTo>
                  <a:pt x="4496" y="9"/>
                </a:lnTo>
                <a:cubicBezTo>
                  <a:pt x="4493" y="9"/>
                  <a:pt x="4492" y="7"/>
                  <a:pt x="4492" y="5"/>
                </a:cubicBezTo>
                <a:cubicBezTo>
                  <a:pt x="4492" y="2"/>
                  <a:pt x="4493" y="0"/>
                  <a:pt x="4496" y="0"/>
                </a:cubicBezTo>
                <a:close/>
                <a:moveTo>
                  <a:pt x="4554" y="0"/>
                </a:moveTo>
                <a:lnTo>
                  <a:pt x="4579" y="0"/>
                </a:lnTo>
                <a:cubicBezTo>
                  <a:pt x="4581" y="0"/>
                  <a:pt x="4583" y="2"/>
                  <a:pt x="4583" y="5"/>
                </a:cubicBezTo>
                <a:cubicBezTo>
                  <a:pt x="4583" y="7"/>
                  <a:pt x="4581" y="9"/>
                  <a:pt x="4579" y="9"/>
                </a:cubicBezTo>
                <a:lnTo>
                  <a:pt x="4554" y="9"/>
                </a:lnTo>
                <a:cubicBezTo>
                  <a:pt x="4552" y="9"/>
                  <a:pt x="4550" y="7"/>
                  <a:pt x="4550" y="5"/>
                </a:cubicBezTo>
                <a:cubicBezTo>
                  <a:pt x="4550" y="2"/>
                  <a:pt x="4552" y="0"/>
                  <a:pt x="4554" y="0"/>
                </a:cubicBezTo>
                <a:close/>
                <a:moveTo>
                  <a:pt x="4612" y="0"/>
                </a:moveTo>
                <a:lnTo>
                  <a:pt x="4637" y="0"/>
                </a:lnTo>
                <a:cubicBezTo>
                  <a:pt x="4640" y="0"/>
                  <a:pt x="4642" y="2"/>
                  <a:pt x="4642" y="5"/>
                </a:cubicBezTo>
                <a:cubicBezTo>
                  <a:pt x="4642" y="7"/>
                  <a:pt x="4640" y="9"/>
                  <a:pt x="4637" y="9"/>
                </a:cubicBezTo>
                <a:lnTo>
                  <a:pt x="4612" y="9"/>
                </a:lnTo>
                <a:cubicBezTo>
                  <a:pt x="4610" y="9"/>
                  <a:pt x="4608" y="7"/>
                  <a:pt x="4608" y="5"/>
                </a:cubicBezTo>
                <a:cubicBezTo>
                  <a:pt x="4608" y="2"/>
                  <a:pt x="4610" y="0"/>
                  <a:pt x="4612" y="0"/>
                </a:cubicBezTo>
                <a:close/>
                <a:moveTo>
                  <a:pt x="4671" y="0"/>
                </a:moveTo>
                <a:lnTo>
                  <a:pt x="4696" y="0"/>
                </a:lnTo>
                <a:cubicBezTo>
                  <a:pt x="4698" y="0"/>
                  <a:pt x="4700" y="2"/>
                  <a:pt x="4700" y="5"/>
                </a:cubicBezTo>
                <a:cubicBezTo>
                  <a:pt x="4700" y="7"/>
                  <a:pt x="4698" y="9"/>
                  <a:pt x="4696" y="9"/>
                </a:cubicBezTo>
                <a:lnTo>
                  <a:pt x="4671" y="9"/>
                </a:lnTo>
                <a:cubicBezTo>
                  <a:pt x="4668" y="9"/>
                  <a:pt x="4667" y="7"/>
                  <a:pt x="4667" y="5"/>
                </a:cubicBezTo>
                <a:cubicBezTo>
                  <a:pt x="4667" y="2"/>
                  <a:pt x="4668" y="0"/>
                  <a:pt x="4671" y="0"/>
                </a:cubicBezTo>
                <a:close/>
                <a:moveTo>
                  <a:pt x="4729" y="0"/>
                </a:moveTo>
                <a:lnTo>
                  <a:pt x="4754" y="0"/>
                </a:lnTo>
                <a:cubicBezTo>
                  <a:pt x="4756" y="0"/>
                  <a:pt x="4758" y="2"/>
                  <a:pt x="4758" y="5"/>
                </a:cubicBezTo>
                <a:cubicBezTo>
                  <a:pt x="4758" y="7"/>
                  <a:pt x="4756" y="9"/>
                  <a:pt x="4754" y="9"/>
                </a:cubicBezTo>
                <a:lnTo>
                  <a:pt x="4729" y="9"/>
                </a:lnTo>
                <a:cubicBezTo>
                  <a:pt x="4727" y="9"/>
                  <a:pt x="4725" y="7"/>
                  <a:pt x="4725" y="5"/>
                </a:cubicBezTo>
                <a:cubicBezTo>
                  <a:pt x="4725" y="2"/>
                  <a:pt x="4727" y="0"/>
                  <a:pt x="4729" y="0"/>
                </a:cubicBezTo>
                <a:close/>
                <a:moveTo>
                  <a:pt x="4787" y="0"/>
                </a:moveTo>
                <a:lnTo>
                  <a:pt x="4812" y="0"/>
                </a:lnTo>
                <a:cubicBezTo>
                  <a:pt x="4815" y="0"/>
                  <a:pt x="4817" y="2"/>
                  <a:pt x="4817" y="5"/>
                </a:cubicBezTo>
                <a:cubicBezTo>
                  <a:pt x="4817" y="7"/>
                  <a:pt x="4815" y="9"/>
                  <a:pt x="4812" y="9"/>
                </a:cubicBezTo>
                <a:lnTo>
                  <a:pt x="4787" y="9"/>
                </a:lnTo>
                <a:cubicBezTo>
                  <a:pt x="4785" y="9"/>
                  <a:pt x="4783" y="7"/>
                  <a:pt x="4783" y="5"/>
                </a:cubicBezTo>
                <a:cubicBezTo>
                  <a:pt x="4783" y="2"/>
                  <a:pt x="4785" y="0"/>
                  <a:pt x="4787" y="0"/>
                </a:cubicBezTo>
                <a:close/>
                <a:moveTo>
                  <a:pt x="4846" y="0"/>
                </a:moveTo>
                <a:lnTo>
                  <a:pt x="4871" y="0"/>
                </a:lnTo>
                <a:cubicBezTo>
                  <a:pt x="4873" y="0"/>
                  <a:pt x="4875" y="2"/>
                  <a:pt x="4875" y="5"/>
                </a:cubicBezTo>
                <a:cubicBezTo>
                  <a:pt x="4875" y="7"/>
                  <a:pt x="4873" y="9"/>
                  <a:pt x="4871" y="9"/>
                </a:cubicBezTo>
                <a:lnTo>
                  <a:pt x="4846" y="9"/>
                </a:lnTo>
                <a:cubicBezTo>
                  <a:pt x="4843" y="9"/>
                  <a:pt x="4842" y="7"/>
                  <a:pt x="4842" y="5"/>
                </a:cubicBezTo>
                <a:cubicBezTo>
                  <a:pt x="4842" y="2"/>
                  <a:pt x="4843" y="0"/>
                  <a:pt x="4846" y="0"/>
                </a:cubicBezTo>
                <a:close/>
                <a:moveTo>
                  <a:pt x="4904" y="0"/>
                </a:moveTo>
                <a:lnTo>
                  <a:pt x="4929" y="0"/>
                </a:lnTo>
                <a:cubicBezTo>
                  <a:pt x="4931" y="0"/>
                  <a:pt x="4933" y="2"/>
                  <a:pt x="4933" y="5"/>
                </a:cubicBezTo>
                <a:cubicBezTo>
                  <a:pt x="4933" y="7"/>
                  <a:pt x="4931" y="9"/>
                  <a:pt x="4929" y="9"/>
                </a:cubicBezTo>
                <a:lnTo>
                  <a:pt x="4904" y="9"/>
                </a:lnTo>
                <a:cubicBezTo>
                  <a:pt x="4902" y="9"/>
                  <a:pt x="4900" y="7"/>
                  <a:pt x="4900" y="5"/>
                </a:cubicBezTo>
                <a:cubicBezTo>
                  <a:pt x="4900" y="2"/>
                  <a:pt x="4902" y="0"/>
                  <a:pt x="4904" y="0"/>
                </a:cubicBezTo>
                <a:close/>
                <a:moveTo>
                  <a:pt x="4962" y="0"/>
                </a:moveTo>
                <a:lnTo>
                  <a:pt x="4987" y="0"/>
                </a:lnTo>
                <a:cubicBezTo>
                  <a:pt x="4990" y="0"/>
                  <a:pt x="4992" y="2"/>
                  <a:pt x="4992" y="5"/>
                </a:cubicBezTo>
                <a:cubicBezTo>
                  <a:pt x="4992" y="7"/>
                  <a:pt x="4990" y="9"/>
                  <a:pt x="4987" y="9"/>
                </a:cubicBezTo>
                <a:lnTo>
                  <a:pt x="4962" y="9"/>
                </a:lnTo>
                <a:cubicBezTo>
                  <a:pt x="4960" y="9"/>
                  <a:pt x="4958" y="7"/>
                  <a:pt x="4958" y="5"/>
                </a:cubicBezTo>
                <a:cubicBezTo>
                  <a:pt x="4958" y="2"/>
                  <a:pt x="4960" y="0"/>
                  <a:pt x="4962" y="0"/>
                </a:cubicBezTo>
                <a:close/>
                <a:moveTo>
                  <a:pt x="5021" y="0"/>
                </a:moveTo>
                <a:lnTo>
                  <a:pt x="5046" y="0"/>
                </a:lnTo>
                <a:cubicBezTo>
                  <a:pt x="5048" y="0"/>
                  <a:pt x="5050" y="2"/>
                  <a:pt x="5050" y="5"/>
                </a:cubicBezTo>
                <a:cubicBezTo>
                  <a:pt x="5050" y="7"/>
                  <a:pt x="5048" y="9"/>
                  <a:pt x="5046" y="9"/>
                </a:cubicBezTo>
                <a:lnTo>
                  <a:pt x="5021" y="9"/>
                </a:lnTo>
                <a:cubicBezTo>
                  <a:pt x="5018" y="9"/>
                  <a:pt x="5017" y="7"/>
                  <a:pt x="5017" y="5"/>
                </a:cubicBezTo>
                <a:cubicBezTo>
                  <a:pt x="5017" y="2"/>
                  <a:pt x="5018" y="0"/>
                  <a:pt x="5021" y="0"/>
                </a:cubicBezTo>
                <a:close/>
                <a:moveTo>
                  <a:pt x="5079" y="0"/>
                </a:moveTo>
                <a:lnTo>
                  <a:pt x="5104" y="0"/>
                </a:lnTo>
                <a:cubicBezTo>
                  <a:pt x="5106" y="0"/>
                  <a:pt x="5108" y="2"/>
                  <a:pt x="5108" y="5"/>
                </a:cubicBezTo>
                <a:cubicBezTo>
                  <a:pt x="5108" y="7"/>
                  <a:pt x="5106" y="9"/>
                  <a:pt x="5104" y="9"/>
                </a:cubicBezTo>
                <a:lnTo>
                  <a:pt x="5079" y="9"/>
                </a:lnTo>
                <a:cubicBezTo>
                  <a:pt x="5077" y="9"/>
                  <a:pt x="5075" y="7"/>
                  <a:pt x="5075" y="5"/>
                </a:cubicBezTo>
                <a:cubicBezTo>
                  <a:pt x="5075" y="2"/>
                  <a:pt x="5077" y="0"/>
                  <a:pt x="5079" y="0"/>
                </a:cubicBezTo>
                <a:close/>
                <a:moveTo>
                  <a:pt x="5137" y="0"/>
                </a:moveTo>
                <a:lnTo>
                  <a:pt x="5162" y="0"/>
                </a:lnTo>
                <a:cubicBezTo>
                  <a:pt x="5165" y="0"/>
                  <a:pt x="5167" y="2"/>
                  <a:pt x="5167" y="5"/>
                </a:cubicBezTo>
                <a:cubicBezTo>
                  <a:pt x="5167" y="7"/>
                  <a:pt x="5165" y="9"/>
                  <a:pt x="5162" y="9"/>
                </a:cubicBezTo>
                <a:lnTo>
                  <a:pt x="5137" y="9"/>
                </a:lnTo>
                <a:cubicBezTo>
                  <a:pt x="5135" y="9"/>
                  <a:pt x="5133" y="7"/>
                  <a:pt x="5133" y="5"/>
                </a:cubicBezTo>
                <a:cubicBezTo>
                  <a:pt x="5133" y="2"/>
                  <a:pt x="5135" y="0"/>
                  <a:pt x="5137" y="0"/>
                </a:cubicBezTo>
                <a:close/>
                <a:moveTo>
                  <a:pt x="5196" y="0"/>
                </a:moveTo>
                <a:lnTo>
                  <a:pt x="5221" y="0"/>
                </a:lnTo>
                <a:cubicBezTo>
                  <a:pt x="5223" y="0"/>
                  <a:pt x="5225" y="2"/>
                  <a:pt x="5225" y="5"/>
                </a:cubicBezTo>
                <a:cubicBezTo>
                  <a:pt x="5225" y="7"/>
                  <a:pt x="5223" y="9"/>
                  <a:pt x="5221" y="9"/>
                </a:cubicBezTo>
                <a:lnTo>
                  <a:pt x="5196" y="9"/>
                </a:lnTo>
                <a:cubicBezTo>
                  <a:pt x="5193" y="9"/>
                  <a:pt x="5192" y="7"/>
                  <a:pt x="5192" y="5"/>
                </a:cubicBezTo>
                <a:cubicBezTo>
                  <a:pt x="5192" y="2"/>
                  <a:pt x="5193" y="0"/>
                  <a:pt x="5196" y="0"/>
                </a:cubicBezTo>
                <a:close/>
                <a:moveTo>
                  <a:pt x="5254" y="0"/>
                </a:moveTo>
                <a:lnTo>
                  <a:pt x="5279" y="0"/>
                </a:lnTo>
                <a:cubicBezTo>
                  <a:pt x="5281" y="0"/>
                  <a:pt x="5283" y="2"/>
                  <a:pt x="5283" y="5"/>
                </a:cubicBezTo>
                <a:cubicBezTo>
                  <a:pt x="5283" y="7"/>
                  <a:pt x="5281" y="9"/>
                  <a:pt x="5279" y="9"/>
                </a:cubicBezTo>
                <a:lnTo>
                  <a:pt x="5254" y="9"/>
                </a:lnTo>
                <a:cubicBezTo>
                  <a:pt x="5252" y="9"/>
                  <a:pt x="5250" y="7"/>
                  <a:pt x="5250" y="5"/>
                </a:cubicBezTo>
                <a:cubicBezTo>
                  <a:pt x="5250" y="2"/>
                  <a:pt x="5252" y="0"/>
                  <a:pt x="5254" y="0"/>
                </a:cubicBezTo>
                <a:close/>
                <a:moveTo>
                  <a:pt x="5312" y="0"/>
                </a:moveTo>
                <a:lnTo>
                  <a:pt x="5337" y="0"/>
                </a:lnTo>
                <a:cubicBezTo>
                  <a:pt x="5340" y="0"/>
                  <a:pt x="5342" y="2"/>
                  <a:pt x="5342" y="5"/>
                </a:cubicBezTo>
                <a:cubicBezTo>
                  <a:pt x="5342" y="7"/>
                  <a:pt x="5340" y="9"/>
                  <a:pt x="5337" y="9"/>
                </a:cubicBezTo>
                <a:lnTo>
                  <a:pt x="5312" y="9"/>
                </a:lnTo>
                <a:cubicBezTo>
                  <a:pt x="5310" y="9"/>
                  <a:pt x="5308" y="7"/>
                  <a:pt x="5308" y="5"/>
                </a:cubicBezTo>
                <a:cubicBezTo>
                  <a:pt x="5308" y="2"/>
                  <a:pt x="5310" y="0"/>
                  <a:pt x="5312" y="0"/>
                </a:cubicBezTo>
                <a:close/>
                <a:moveTo>
                  <a:pt x="5371" y="0"/>
                </a:moveTo>
                <a:lnTo>
                  <a:pt x="5396" y="0"/>
                </a:lnTo>
                <a:cubicBezTo>
                  <a:pt x="5398" y="0"/>
                  <a:pt x="5400" y="2"/>
                  <a:pt x="5400" y="5"/>
                </a:cubicBezTo>
                <a:cubicBezTo>
                  <a:pt x="5400" y="7"/>
                  <a:pt x="5398" y="9"/>
                  <a:pt x="5396" y="9"/>
                </a:cubicBezTo>
                <a:lnTo>
                  <a:pt x="5371" y="9"/>
                </a:lnTo>
                <a:cubicBezTo>
                  <a:pt x="5368" y="9"/>
                  <a:pt x="5367" y="7"/>
                  <a:pt x="5367" y="5"/>
                </a:cubicBezTo>
                <a:cubicBezTo>
                  <a:pt x="5367" y="2"/>
                  <a:pt x="5368" y="0"/>
                  <a:pt x="5371" y="0"/>
                </a:cubicBezTo>
                <a:close/>
                <a:moveTo>
                  <a:pt x="5429" y="0"/>
                </a:moveTo>
                <a:lnTo>
                  <a:pt x="5454" y="0"/>
                </a:lnTo>
                <a:cubicBezTo>
                  <a:pt x="5456" y="0"/>
                  <a:pt x="5458" y="2"/>
                  <a:pt x="5458" y="5"/>
                </a:cubicBezTo>
                <a:cubicBezTo>
                  <a:pt x="5458" y="7"/>
                  <a:pt x="5456" y="9"/>
                  <a:pt x="5454" y="9"/>
                </a:cubicBezTo>
                <a:lnTo>
                  <a:pt x="5429" y="9"/>
                </a:lnTo>
                <a:cubicBezTo>
                  <a:pt x="5427" y="9"/>
                  <a:pt x="5425" y="7"/>
                  <a:pt x="5425" y="5"/>
                </a:cubicBezTo>
                <a:cubicBezTo>
                  <a:pt x="5425" y="2"/>
                  <a:pt x="5427" y="0"/>
                  <a:pt x="5429" y="0"/>
                </a:cubicBezTo>
                <a:close/>
                <a:moveTo>
                  <a:pt x="5487" y="0"/>
                </a:moveTo>
                <a:lnTo>
                  <a:pt x="5512" y="0"/>
                </a:lnTo>
                <a:cubicBezTo>
                  <a:pt x="5515" y="0"/>
                  <a:pt x="5517" y="2"/>
                  <a:pt x="5517" y="5"/>
                </a:cubicBezTo>
                <a:cubicBezTo>
                  <a:pt x="5517" y="7"/>
                  <a:pt x="5515" y="9"/>
                  <a:pt x="5512" y="9"/>
                </a:cubicBezTo>
                <a:lnTo>
                  <a:pt x="5487" y="9"/>
                </a:lnTo>
                <a:cubicBezTo>
                  <a:pt x="5485" y="9"/>
                  <a:pt x="5483" y="7"/>
                  <a:pt x="5483" y="5"/>
                </a:cubicBezTo>
                <a:cubicBezTo>
                  <a:pt x="5483" y="2"/>
                  <a:pt x="5485" y="0"/>
                  <a:pt x="5487" y="0"/>
                </a:cubicBezTo>
                <a:close/>
                <a:moveTo>
                  <a:pt x="5546" y="0"/>
                </a:moveTo>
                <a:lnTo>
                  <a:pt x="5571" y="0"/>
                </a:lnTo>
                <a:cubicBezTo>
                  <a:pt x="5573" y="0"/>
                  <a:pt x="5575" y="2"/>
                  <a:pt x="5575" y="5"/>
                </a:cubicBezTo>
                <a:cubicBezTo>
                  <a:pt x="5575" y="7"/>
                  <a:pt x="5573" y="9"/>
                  <a:pt x="5571" y="9"/>
                </a:cubicBezTo>
                <a:lnTo>
                  <a:pt x="5546" y="9"/>
                </a:lnTo>
                <a:cubicBezTo>
                  <a:pt x="5543" y="9"/>
                  <a:pt x="5542" y="7"/>
                  <a:pt x="5542" y="5"/>
                </a:cubicBezTo>
                <a:cubicBezTo>
                  <a:pt x="5542" y="2"/>
                  <a:pt x="5543" y="0"/>
                  <a:pt x="5546" y="0"/>
                </a:cubicBezTo>
                <a:close/>
                <a:moveTo>
                  <a:pt x="5604" y="0"/>
                </a:moveTo>
                <a:lnTo>
                  <a:pt x="5629" y="0"/>
                </a:lnTo>
                <a:cubicBezTo>
                  <a:pt x="5631" y="0"/>
                  <a:pt x="5633" y="2"/>
                  <a:pt x="5633" y="5"/>
                </a:cubicBezTo>
                <a:cubicBezTo>
                  <a:pt x="5633" y="7"/>
                  <a:pt x="5631" y="9"/>
                  <a:pt x="5629" y="9"/>
                </a:cubicBezTo>
                <a:lnTo>
                  <a:pt x="5604" y="9"/>
                </a:lnTo>
                <a:cubicBezTo>
                  <a:pt x="5602" y="9"/>
                  <a:pt x="5600" y="7"/>
                  <a:pt x="5600" y="5"/>
                </a:cubicBezTo>
                <a:cubicBezTo>
                  <a:pt x="5600" y="2"/>
                  <a:pt x="5602" y="0"/>
                  <a:pt x="5604" y="0"/>
                </a:cubicBezTo>
                <a:close/>
                <a:moveTo>
                  <a:pt x="5662" y="0"/>
                </a:moveTo>
                <a:lnTo>
                  <a:pt x="5687" y="0"/>
                </a:lnTo>
                <a:cubicBezTo>
                  <a:pt x="5690" y="0"/>
                  <a:pt x="5692" y="2"/>
                  <a:pt x="5692" y="5"/>
                </a:cubicBezTo>
                <a:cubicBezTo>
                  <a:pt x="5692" y="7"/>
                  <a:pt x="5690" y="9"/>
                  <a:pt x="5687" y="9"/>
                </a:cubicBezTo>
                <a:lnTo>
                  <a:pt x="5662" y="9"/>
                </a:lnTo>
                <a:cubicBezTo>
                  <a:pt x="5660" y="9"/>
                  <a:pt x="5658" y="7"/>
                  <a:pt x="5658" y="5"/>
                </a:cubicBezTo>
                <a:cubicBezTo>
                  <a:pt x="5658" y="2"/>
                  <a:pt x="5660" y="0"/>
                  <a:pt x="5662" y="0"/>
                </a:cubicBezTo>
                <a:close/>
                <a:moveTo>
                  <a:pt x="5721" y="0"/>
                </a:moveTo>
                <a:lnTo>
                  <a:pt x="5746" y="0"/>
                </a:lnTo>
                <a:cubicBezTo>
                  <a:pt x="5748" y="0"/>
                  <a:pt x="5750" y="2"/>
                  <a:pt x="5750" y="5"/>
                </a:cubicBezTo>
                <a:cubicBezTo>
                  <a:pt x="5750" y="7"/>
                  <a:pt x="5748" y="9"/>
                  <a:pt x="5746" y="9"/>
                </a:cubicBezTo>
                <a:lnTo>
                  <a:pt x="5721" y="9"/>
                </a:lnTo>
                <a:cubicBezTo>
                  <a:pt x="5718" y="9"/>
                  <a:pt x="5717" y="7"/>
                  <a:pt x="5717" y="5"/>
                </a:cubicBezTo>
                <a:cubicBezTo>
                  <a:pt x="5717" y="2"/>
                  <a:pt x="5718" y="0"/>
                  <a:pt x="5721" y="0"/>
                </a:cubicBezTo>
                <a:close/>
                <a:moveTo>
                  <a:pt x="5779" y="0"/>
                </a:moveTo>
                <a:lnTo>
                  <a:pt x="5804" y="0"/>
                </a:lnTo>
                <a:cubicBezTo>
                  <a:pt x="5806" y="0"/>
                  <a:pt x="5808" y="2"/>
                  <a:pt x="5808" y="5"/>
                </a:cubicBezTo>
                <a:cubicBezTo>
                  <a:pt x="5808" y="7"/>
                  <a:pt x="5806" y="9"/>
                  <a:pt x="5804" y="9"/>
                </a:cubicBezTo>
                <a:lnTo>
                  <a:pt x="5779" y="9"/>
                </a:lnTo>
                <a:cubicBezTo>
                  <a:pt x="5777" y="9"/>
                  <a:pt x="5775" y="7"/>
                  <a:pt x="5775" y="5"/>
                </a:cubicBezTo>
                <a:cubicBezTo>
                  <a:pt x="5775" y="2"/>
                  <a:pt x="5777" y="0"/>
                  <a:pt x="5779" y="0"/>
                </a:cubicBezTo>
                <a:close/>
                <a:moveTo>
                  <a:pt x="5837" y="0"/>
                </a:moveTo>
                <a:lnTo>
                  <a:pt x="5862" y="0"/>
                </a:lnTo>
                <a:cubicBezTo>
                  <a:pt x="5865" y="0"/>
                  <a:pt x="5867" y="2"/>
                  <a:pt x="5867" y="5"/>
                </a:cubicBezTo>
                <a:cubicBezTo>
                  <a:pt x="5867" y="7"/>
                  <a:pt x="5865" y="9"/>
                  <a:pt x="5862" y="9"/>
                </a:cubicBezTo>
                <a:lnTo>
                  <a:pt x="5837" y="9"/>
                </a:lnTo>
                <a:cubicBezTo>
                  <a:pt x="5835" y="9"/>
                  <a:pt x="5833" y="7"/>
                  <a:pt x="5833" y="5"/>
                </a:cubicBezTo>
                <a:cubicBezTo>
                  <a:pt x="5833" y="2"/>
                  <a:pt x="5835" y="0"/>
                  <a:pt x="5837" y="0"/>
                </a:cubicBezTo>
                <a:close/>
                <a:moveTo>
                  <a:pt x="5896" y="0"/>
                </a:moveTo>
                <a:lnTo>
                  <a:pt x="5921" y="0"/>
                </a:lnTo>
                <a:cubicBezTo>
                  <a:pt x="5923" y="0"/>
                  <a:pt x="5925" y="2"/>
                  <a:pt x="5925" y="5"/>
                </a:cubicBezTo>
                <a:cubicBezTo>
                  <a:pt x="5925" y="7"/>
                  <a:pt x="5923" y="9"/>
                  <a:pt x="5921" y="9"/>
                </a:cubicBezTo>
                <a:lnTo>
                  <a:pt x="5896" y="9"/>
                </a:lnTo>
                <a:cubicBezTo>
                  <a:pt x="5893" y="9"/>
                  <a:pt x="5892" y="7"/>
                  <a:pt x="5892" y="5"/>
                </a:cubicBezTo>
                <a:cubicBezTo>
                  <a:pt x="5892" y="2"/>
                  <a:pt x="5893" y="0"/>
                  <a:pt x="5896" y="0"/>
                </a:cubicBezTo>
                <a:close/>
                <a:moveTo>
                  <a:pt x="5954" y="0"/>
                </a:moveTo>
                <a:lnTo>
                  <a:pt x="5979" y="0"/>
                </a:lnTo>
                <a:cubicBezTo>
                  <a:pt x="5981" y="0"/>
                  <a:pt x="5983" y="2"/>
                  <a:pt x="5983" y="5"/>
                </a:cubicBezTo>
                <a:cubicBezTo>
                  <a:pt x="5983" y="7"/>
                  <a:pt x="5981" y="9"/>
                  <a:pt x="5979" y="9"/>
                </a:cubicBezTo>
                <a:lnTo>
                  <a:pt x="5954" y="9"/>
                </a:lnTo>
                <a:cubicBezTo>
                  <a:pt x="5952" y="9"/>
                  <a:pt x="5950" y="7"/>
                  <a:pt x="5950" y="5"/>
                </a:cubicBezTo>
                <a:cubicBezTo>
                  <a:pt x="5950" y="2"/>
                  <a:pt x="5952" y="0"/>
                  <a:pt x="5954" y="0"/>
                </a:cubicBezTo>
                <a:close/>
                <a:moveTo>
                  <a:pt x="6012" y="0"/>
                </a:moveTo>
                <a:lnTo>
                  <a:pt x="6037" y="0"/>
                </a:lnTo>
                <a:cubicBezTo>
                  <a:pt x="6040" y="0"/>
                  <a:pt x="6042" y="2"/>
                  <a:pt x="6042" y="5"/>
                </a:cubicBezTo>
                <a:cubicBezTo>
                  <a:pt x="6042" y="7"/>
                  <a:pt x="6040" y="9"/>
                  <a:pt x="6037" y="9"/>
                </a:cubicBezTo>
                <a:lnTo>
                  <a:pt x="6012" y="9"/>
                </a:lnTo>
                <a:cubicBezTo>
                  <a:pt x="6010" y="9"/>
                  <a:pt x="6008" y="7"/>
                  <a:pt x="6008" y="5"/>
                </a:cubicBezTo>
                <a:cubicBezTo>
                  <a:pt x="6008" y="2"/>
                  <a:pt x="6010" y="0"/>
                  <a:pt x="6012" y="0"/>
                </a:cubicBezTo>
                <a:close/>
                <a:moveTo>
                  <a:pt x="6071" y="0"/>
                </a:moveTo>
                <a:lnTo>
                  <a:pt x="6096" y="0"/>
                </a:lnTo>
                <a:cubicBezTo>
                  <a:pt x="6098" y="0"/>
                  <a:pt x="6100" y="2"/>
                  <a:pt x="6100" y="5"/>
                </a:cubicBezTo>
                <a:cubicBezTo>
                  <a:pt x="6100" y="7"/>
                  <a:pt x="6098" y="9"/>
                  <a:pt x="6096" y="9"/>
                </a:cubicBezTo>
                <a:lnTo>
                  <a:pt x="6071" y="9"/>
                </a:lnTo>
                <a:cubicBezTo>
                  <a:pt x="6068" y="9"/>
                  <a:pt x="6067" y="7"/>
                  <a:pt x="6067" y="5"/>
                </a:cubicBezTo>
                <a:cubicBezTo>
                  <a:pt x="6067" y="2"/>
                  <a:pt x="6068" y="0"/>
                  <a:pt x="6071" y="0"/>
                </a:cubicBezTo>
                <a:close/>
                <a:moveTo>
                  <a:pt x="6129" y="0"/>
                </a:moveTo>
                <a:lnTo>
                  <a:pt x="6154" y="0"/>
                </a:lnTo>
                <a:cubicBezTo>
                  <a:pt x="6156" y="0"/>
                  <a:pt x="6158" y="2"/>
                  <a:pt x="6158" y="5"/>
                </a:cubicBezTo>
                <a:cubicBezTo>
                  <a:pt x="6158" y="7"/>
                  <a:pt x="6156" y="9"/>
                  <a:pt x="6154" y="9"/>
                </a:cubicBezTo>
                <a:lnTo>
                  <a:pt x="6129" y="9"/>
                </a:lnTo>
                <a:cubicBezTo>
                  <a:pt x="6127" y="9"/>
                  <a:pt x="6125" y="7"/>
                  <a:pt x="6125" y="5"/>
                </a:cubicBezTo>
                <a:cubicBezTo>
                  <a:pt x="6125" y="2"/>
                  <a:pt x="6127" y="0"/>
                  <a:pt x="6129" y="0"/>
                </a:cubicBezTo>
                <a:close/>
                <a:moveTo>
                  <a:pt x="6187" y="0"/>
                </a:moveTo>
                <a:lnTo>
                  <a:pt x="6212" y="0"/>
                </a:lnTo>
                <a:cubicBezTo>
                  <a:pt x="6215" y="0"/>
                  <a:pt x="6217" y="2"/>
                  <a:pt x="6217" y="5"/>
                </a:cubicBezTo>
                <a:cubicBezTo>
                  <a:pt x="6217" y="7"/>
                  <a:pt x="6215" y="9"/>
                  <a:pt x="6212" y="9"/>
                </a:cubicBezTo>
                <a:lnTo>
                  <a:pt x="6187" y="9"/>
                </a:lnTo>
                <a:cubicBezTo>
                  <a:pt x="6185" y="9"/>
                  <a:pt x="6183" y="7"/>
                  <a:pt x="6183" y="5"/>
                </a:cubicBezTo>
                <a:cubicBezTo>
                  <a:pt x="6183" y="2"/>
                  <a:pt x="6185" y="0"/>
                  <a:pt x="6187" y="0"/>
                </a:cubicBezTo>
                <a:close/>
                <a:moveTo>
                  <a:pt x="6246" y="0"/>
                </a:moveTo>
                <a:lnTo>
                  <a:pt x="6271" y="0"/>
                </a:lnTo>
                <a:cubicBezTo>
                  <a:pt x="6273" y="0"/>
                  <a:pt x="6275" y="2"/>
                  <a:pt x="6275" y="5"/>
                </a:cubicBezTo>
                <a:cubicBezTo>
                  <a:pt x="6275" y="7"/>
                  <a:pt x="6273" y="9"/>
                  <a:pt x="6271" y="9"/>
                </a:cubicBezTo>
                <a:lnTo>
                  <a:pt x="6246" y="9"/>
                </a:lnTo>
                <a:cubicBezTo>
                  <a:pt x="6243" y="9"/>
                  <a:pt x="6242" y="7"/>
                  <a:pt x="6242" y="5"/>
                </a:cubicBezTo>
                <a:cubicBezTo>
                  <a:pt x="6242" y="2"/>
                  <a:pt x="6243" y="0"/>
                  <a:pt x="6246" y="0"/>
                </a:cubicBezTo>
                <a:close/>
                <a:moveTo>
                  <a:pt x="6304" y="0"/>
                </a:moveTo>
                <a:lnTo>
                  <a:pt x="6329" y="0"/>
                </a:lnTo>
                <a:cubicBezTo>
                  <a:pt x="6331" y="0"/>
                  <a:pt x="6333" y="2"/>
                  <a:pt x="6333" y="5"/>
                </a:cubicBezTo>
                <a:cubicBezTo>
                  <a:pt x="6333" y="7"/>
                  <a:pt x="6331" y="9"/>
                  <a:pt x="6329" y="9"/>
                </a:cubicBezTo>
                <a:lnTo>
                  <a:pt x="6304" y="9"/>
                </a:lnTo>
                <a:cubicBezTo>
                  <a:pt x="6302" y="9"/>
                  <a:pt x="6300" y="7"/>
                  <a:pt x="6300" y="5"/>
                </a:cubicBezTo>
                <a:cubicBezTo>
                  <a:pt x="6300" y="2"/>
                  <a:pt x="6302" y="0"/>
                  <a:pt x="6304" y="0"/>
                </a:cubicBezTo>
                <a:close/>
                <a:moveTo>
                  <a:pt x="6362" y="0"/>
                </a:moveTo>
                <a:lnTo>
                  <a:pt x="6387" y="0"/>
                </a:lnTo>
                <a:cubicBezTo>
                  <a:pt x="6390" y="0"/>
                  <a:pt x="6392" y="2"/>
                  <a:pt x="6392" y="5"/>
                </a:cubicBezTo>
                <a:cubicBezTo>
                  <a:pt x="6392" y="7"/>
                  <a:pt x="6390" y="9"/>
                  <a:pt x="6387" y="9"/>
                </a:cubicBezTo>
                <a:lnTo>
                  <a:pt x="6362" y="9"/>
                </a:lnTo>
                <a:cubicBezTo>
                  <a:pt x="6360" y="9"/>
                  <a:pt x="6358" y="7"/>
                  <a:pt x="6358" y="5"/>
                </a:cubicBezTo>
                <a:cubicBezTo>
                  <a:pt x="6358" y="2"/>
                  <a:pt x="6360" y="0"/>
                  <a:pt x="6362" y="0"/>
                </a:cubicBezTo>
                <a:close/>
                <a:moveTo>
                  <a:pt x="6421" y="0"/>
                </a:moveTo>
                <a:lnTo>
                  <a:pt x="6446" y="0"/>
                </a:lnTo>
                <a:cubicBezTo>
                  <a:pt x="6448" y="0"/>
                  <a:pt x="6450" y="2"/>
                  <a:pt x="6450" y="5"/>
                </a:cubicBezTo>
                <a:cubicBezTo>
                  <a:pt x="6450" y="7"/>
                  <a:pt x="6448" y="9"/>
                  <a:pt x="6446" y="9"/>
                </a:cubicBezTo>
                <a:lnTo>
                  <a:pt x="6421" y="9"/>
                </a:lnTo>
                <a:cubicBezTo>
                  <a:pt x="6418" y="9"/>
                  <a:pt x="6417" y="7"/>
                  <a:pt x="6417" y="5"/>
                </a:cubicBezTo>
                <a:cubicBezTo>
                  <a:pt x="6417" y="2"/>
                  <a:pt x="6418" y="0"/>
                  <a:pt x="6421" y="0"/>
                </a:cubicBezTo>
                <a:close/>
                <a:moveTo>
                  <a:pt x="6479" y="0"/>
                </a:moveTo>
                <a:lnTo>
                  <a:pt x="6504" y="0"/>
                </a:lnTo>
                <a:cubicBezTo>
                  <a:pt x="6506" y="0"/>
                  <a:pt x="6508" y="2"/>
                  <a:pt x="6508" y="5"/>
                </a:cubicBezTo>
                <a:cubicBezTo>
                  <a:pt x="6508" y="7"/>
                  <a:pt x="6506" y="9"/>
                  <a:pt x="6504" y="9"/>
                </a:cubicBezTo>
                <a:lnTo>
                  <a:pt x="6479" y="9"/>
                </a:lnTo>
                <a:cubicBezTo>
                  <a:pt x="6477" y="9"/>
                  <a:pt x="6475" y="7"/>
                  <a:pt x="6475" y="5"/>
                </a:cubicBezTo>
                <a:cubicBezTo>
                  <a:pt x="6475" y="2"/>
                  <a:pt x="6477" y="0"/>
                  <a:pt x="6479" y="0"/>
                </a:cubicBezTo>
                <a:close/>
                <a:moveTo>
                  <a:pt x="6537" y="0"/>
                </a:moveTo>
                <a:lnTo>
                  <a:pt x="6562" y="0"/>
                </a:lnTo>
                <a:cubicBezTo>
                  <a:pt x="6565" y="0"/>
                  <a:pt x="6567" y="2"/>
                  <a:pt x="6567" y="5"/>
                </a:cubicBezTo>
                <a:cubicBezTo>
                  <a:pt x="6567" y="7"/>
                  <a:pt x="6565" y="9"/>
                  <a:pt x="6562" y="9"/>
                </a:cubicBezTo>
                <a:lnTo>
                  <a:pt x="6537" y="9"/>
                </a:lnTo>
                <a:cubicBezTo>
                  <a:pt x="6535" y="9"/>
                  <a:pt x="6533" y="7"/>
                  <a:pt x="6533" y="5"/>
                </a:cubicBezTo>
                <a:cubicBezTo>
                  <a:pt x="6533" y="2"/>
                  <a:pt x="6535" y="0"/>
                  <a:pt x="6537" y="0"/>
                </a:cubicBezTo>
                <a:close/>
                <a:moveTo>
                  <a:pt x="6596" y="0"/>
                </a:moveTo>
                <a:lnTo>
                  <a:pt x="6621" y="0"/>
                </a:lnTo>
                <a:cubicBezTo>
                  <a:pt x="6623" y="0"/>
                  <a:pt x="6625" y="2"/>
                  <a:pt x="6625" y="5"/>
                </a:cubicBezTo>
                <a:cubicBezTo>
                  <a:pt x="6625" y="7"/>
                  <a:pt x="6623" y="9"/>
                  <a:pt x="6621" y="9"/>
                </a:cubicBezTo>
                <a:lnTo>
                  <a:pt x="6596" y="9"/>
                </a:lnTo>
                <a:cubicBezTo>
                  <a:pt x="6593" y="9"/>
                  <a:pt x="6592" y="7"/>
                  <a:pt x="6592" y="5"/>
                </a:cubicBezTo>
                <a:cubicBezTo>
                  <a:pt x="6592" y="2"/>
                  <a:pt x="6593" y="0"/>
                  <a:pt x="6596" y="0"/>
                </a:cubicBezTo>
                <a:close/>
                <a:moveTo>
                  <a:pt x="6654" y="0"/>
                </a:moveTo>
                <a:lnTo>
                  <a:pt x="6679" y="0"/>
                </a:lnTo>
                <a:cubicBezTo>
                  <a:pt x="6681" y="0"/>
                  <a:pt x="6683" y="2"/>
                  <a:pt x="6683" y="5"/>
                </a:cubicBezTo>
                <a:cubicBezTo>
                  <a:pt x="6683" y="7"/>
                  <a:pt x="6681" y="9"/>
                  <a:pt x="6679" y="9"/>
                </a:cubicBezTo>
                <a:lnTo>
                  <a:pt x="6654" y="9"/>
                </a:lnTo>
                <a:cubicBezTo>
                  <a:pt x="6652" y="9"/>
                  <a:pt x="6650" y="7"/>
                  <a:pt x="6650" y="5"/>
                </a:cubicBezTo>
                <a:cubicBezTo>
                  <a:pt x="6650" y="2"/>
                  <a:pt x="6652" y="0"/>
                  <a:pt x="6654" y="0"/>
                </a:cubicBezTo>
                <a:close/>
                <a:moveTo>
                  <a:pt x="6712" y="0"/>
                </a:moveTo>
                <a:lnTo>
                  <a:pt x="6737" y="0"/>
                </a:lnTo>
                <a:cubicBezTo>
                  <a:pt x="6740" y="0"/>
                  <a:pt x="6742" y="2"/>
                  <a:pt x="6742" y="5"/>
                </a:cubicBezTo>
                <a:cubicBezTo>
                  <a:pt x="6742" y="7"/>
                  <a:pt x="6740" y="9"/>
                  <a:pt x="6737" y="9"/>
                </a:cubicBezTo>
                <a:lnTo>
                  <a:pt x="6712" y="9"/>
                </a:lnTo>
                <a:cubicBezTo>
                  <a:pt x="6710" y="9"/>
                  <a:pt x="6708" y="7"/>
                  <a:pt x="6708" y="5"/>
                </a:cubicBezTo>
                <a:cubicBezTo>
                  <a:pt x="6708" y="2"/>
                  <a:pt x="6710" y="0"/>
                  <a:pt x="6712" y="0"/>
                </a:cubicBezTo>
                <a:close/>
                <a:moveTo>
                  <a:pt x="6771" y="0"/>
                </a:moveTo>
                <a:lnTo>
                  <a:pt x="6796" y="0"/>
                </a:lnTo>
                <a:cubicBezTo>
                  <a:pt x="6798" y="0"/>
                  <a:pt x="6800" y="2"/>
                  <a:pt x="6800" y="5"/>
                </a:cubicBezTo>
                <a:cubicBezTo>
                  <a:pt x="6800" y="7"/>
                  <a:pt x="6798" y="9"/>
                  <a:pt x="6796" y="9"/>
                </a:cubicBezTo>
                <a:lnTo>
                  <a:pt x="6771" y="9"/>
                </a:lnTo>
                <a:cubicBezTo>
                  <a:pt x="6768" y="9"/>
                  <a:pt x="6767" y="7"/>
                  <a:pt x="6767" y="5"/>
                </a:cubicBezTo>
                <a:cubicBezTo>
                  <a:pt x="6767" y="2"/>
                  <a:pt x="6768" y="0"/>
                  <a:pt x="6771" y="0"/>
                </a:cubicBezTo>
                <a:close/>
                <a:moveTo>
                  <a:pt x="6829" y="0"/>
                </a:moveTo>
                <a:lnTo>
                  <a:pt x="6854" y="0"/>
                </a:lnTo>
                <a:cubicBezTo>
                  <a:pt x="6856" y="0"/>
                  <a:pt x="6858" y="2"/>
                  <a:pt x="6858" y="5"/>
                </a:cubicBezTo>
                <a:cubicBezTo>
                  <a:pt x="6858" y="7"/>
                  <a:pt x="6856" y="9"/>
                  <a:pt x="6854" y="9"/>
                </a:cubicBezTo>
                <a:lnTo>
                  <a:pt x="6829" y="9"/>
                </a:lnTo>
                <a:cubicBezTo>
                  <a:pt x="6827" y="9"/>
                  <a:pt x="6825" y="7"/>
                  <a:pt x="6825" y="5"/>
                </a:cubicBezTo>
                <a:cubicBezTo>
                  <a:pt x="6825" y="2"/>
                  <a:pt x="6827" y="0"/>
                  <a:pt x="6829" y="0"/>
                </a:cubicBezTo>
                <a:close/>
                <a:moveTo>
                  <a:pt x="6887" y="0"/>
                </a:moveTo>
                <a:lnTo>
                  <a:pt x="6912" y="0"/>
                </a:lnTo>
                <a:cubicBezTo>
                  <a:pt x="6915" y="0"/>
                  <a:pt x="6917" y="2"/>
                  <a:pt x="6917" y="5"/>
                </a:cubicBezTo>
                <a:cubicBezTo>
                  <a:pt x="6917" y="7"/>
                  <a:pt x="6915" y="9"/>
                  <a:pt x="6912" y="9"/>
                </a:cubicBezTo>
                <a:lnTo>
                  <a:pt x="6887" y="9"/>
                </a:lnTo>
                <a:cubicBezTo>
                  <a:pt x="6885" y="9"/>
                  <a:pt x="6883" y="7"/>
                  <a:pt x="6883" y="5"/>
                </a:cubicBezTo>
                <a:cubicBezTo>
                  <a:pt x="6883" y="2"/>
                  <a:pt x="6885" y="0"/>
                  <a:pt x="6887" y="0"/>
                </a:cubicBezTo>
                <a:close/>
                <a:moveTo>
                  <a:pt x="6946" y="0"/>
                </a:moveTo>
                <a:lnTo>
                  <a:pt x="6971" y="0"/>
                </a:lnTo>
                <a:cubicBezTo>
                  <a:pt x="6973" y="0"/>
                  <a:pt x="6975" y="2"/>
                  <a:pt x="6975" y="5"/>
                </a:cubicBezTo>
                <a:cubicBezTo>
                  <a:pt x="6975" y="7"/>
                  <a:pt x="6973" y="9"/>
                  <a:pt x="6971" y="9"/>
                </a:cubicBezTo>
                <a:lnTo>
                  <a:pt x="6946" y="9"/>
                </a:lnTo>
                <a:cubicBezTo>
                  <a:pt x="6943" y="9"/>
                  <a:pt x="6942" y="7"/>
                  <a:pt x="6942" y="5"/>
                </a:cubicBezTo>
                <a:cubicBezTo>
                  <a:pt x="6942" y="2"/>
                  <a:pt x="6943" y="0"/>
                  <a:pt x="6946" y="0"/>
                </a:cubicBezTo>
                <a:close/>
                <a:moveTo>
                  <a:pt x="7004" y="0"/>
                </a:moveTo>
                <a:lnTo>
                  <a:pt x="7029" y="0"/>
                </a:lnTo>
                <a:cubicBezTo>
                  <a:pt x="7031" y="0"/>
                  <a:pt x="7033" y="2"/>
                  <a:pt x="7033" y="5"/>
                </a:cubicBezTo>
                <a:cubicBezTo>
                  <a:pt x="7033" y="7"/>
                  <a:pt x="7031" y="9"/>
                  <a:pt x="7029" y="9"/>
                </a:cubicBezTo>
                <a:lnTo>
                  <a:pt x="7004" y="9"/>
                </a:lnTo>
                <a:cubicBezTo>
                  <a:pt x="7002" y="9"/>
                  <a:pt x="7000" y="7"/>
                  <a:pt x="7000" y="5"/>
                </a:cubicBezTo>
                <a:cubicBezTo>
                  <a:pt x="7000" y="2"/>
                  <a:pt x="7002" y="0"/>
                  <a:pt x="7004" y="0"/>
                </a:cubicBezTo>
                <a:close/>
                <a:moveTo>
                  <a:pt x="7062" y="0"/>
                </a:moveTo>
                <a:lnTo>
                  <a:pt x="7087" y="0"/>
                </a:lnTo>
                <a:cubicBezTo>
                  <a:pt x="7090" y="0"/>
                  <a:pt x="7092" y="2"/>
                  <a:pt x="7092" y="5"/>
                </a:cubicBezTo>
                <a:cubicBezTo>
                  <a:pt x="7092" y="7"/>
                  <a:pt x="7090" y="9"/>
                  <a:pt x="7087" y="9"/>
                </a:cubicBezTo>
                <a:lnTo>
                  <a:pt x="7062" y="9"/>
                </a:lnTo>
                <a:cubicBezTo>
                  <a:pt x="7060" y="9"/>
                  <a:pt x="7058" y="7"/>
                  <a:pt x="7058" y="5"/>
                </a:cubicBezTo>
                <a:cubicBezTo>
                  <a:pt x="7058" y="2"/>
                  <a:pt x="7060" y="0"/>
                  <a:pt x="7062" y="0"/>
                </a:cubicBezTo>
                <a:close/>
                <a:moveTo>
                  <a:pt x="7121" y="0"/>
                </a:moveTo>
                <a:lnTo>
                  <a:pt x="7146" y="0"/>
                </a:lnTo>
                <a:cubicBezTo>
                  <a:pt x="7148" y="0"/>
                  <a:pt x="7150" y="2"/>
                  <a:pt x="7150" y="5"/>
                </a:cubicBezTo>
                <a:cubicBezTo>
                  <a:pt x="7150" y="7"/>
                  <a:pt x="7148" y="9"/>
                  <a:pt x="7146" y="9"/>
                </a:cubicBezTo>
                <a:lnTo>
                  <a:pt x="7121" y="9"/>
                </a:lnTo>
                <a:cubicBezTo>
                  <a:pt x="7118" y="9"/>
                  <a:pt x="7117" y="7"/>
                  <a:pt x="7117" y="5"/>
                </a:cubicBezTo>
                <a:cubicBezTo>
                  <a:pt x="7117" y="2"/>
                  <a:pt x="7118" y="0"/>
                  <a:pt x="7121" y="0"/>
                </a:cubicBezTo>
                <a:close/>
                <a:moveTo>
                  <a:pt x="7179" y="0"/>
                </a:moveTo>
                <a:lnTo>
                  <a:pt x="7204" y="0"/>
                </a:lnTo>
                <a:cubicBezTo>
                  <a:pt x="7206" y="0"/>
                  <a:pt x="7208" y="2"/>
                  <a:pt x="7208" y="5"/>
                </a:cubicBezTo>
                <a:cubicBezTo>
                  <a:pt x="7208" y="7"/>
                  <a:pt x="7206" y="9"/>
                  <a:pt x="7204" y="9"/>
                </a:cubicBezTo>
                <a:lnTo>
                  <a:pt x="7179" y="9"/>
                </a:lnTo>
                <a:cubicBezTo>
                  <a:pt x="7177" y="9"/>
                  <a:pt x="7175" y="7"/>
                  <a:pt x="7175" y="5"/>
                </a:cubicBezTo>
                <a:cubicBezTo>
                  <a:pt x="7175" y="2"/>
                  <a:pt x="7177" y="0"/>
                  <a:pt x="7179" y="0"/>
                </a:cubicBezTo>
                <a:close/>
                <a:moveTo>
                  <a:pt x="7237" y="0"/>
                </a:moveTo>
                <a:lnTo>
                  <a:pt x="7262" y="0"/>
                </a:lnTo>
                <a:cubicBezTo>
                  <a:pt x="7265" y="0"/>
                  <a:pt x="7267" y="2"/>
                  <a:pt x="7267" y="5"/>
                </a:cubicBezTo>
                <a:cubicBezTo>
                  <a:pt x="7267" y="7"/>
                  <a:pt x="7265" y="9"/>
                  <a:pt x="7262" y="9"/>
                </a:cubicBezTo>
                <a:lnTo>
                  <a:pt x="7237" y="9"/>
                </a:lnTo>
                <a:cubicBezTo>
                  <a:pt x="7235" y="9"/>
                  <a:pt x="7233" y="7"/>
                  <a:pt x="7233" y="5"/>
                </a:cubicBezTo>
                <a:cubicBezTo>
                  <a:pt x="7233" y="2"/>
                  <a:pt x="7235" y="0"/>
                  <a:pt x="7237" y="0"/>
                </a:cubicBezTo>
                <a:close/>
                <a:moveTo>
                  <a:pt x="7296" y="0"/>
                </a:moveTo>
                <a:lnTo>
                  <a:pt x="7321" y="0"/>
                </a:lnTo>
                <a:cubicBezTo>
                  <a:pt x="7323" y="0"/>
                  <a:pt x="7325" y="2"/>
                  <a:pt x="7325" y="5"/>
                </a:cubicBezTo>
                <a:cubicBezTo>
                  <a:pt x="7325" y="7"/>
                  <a:pt x="7323" y="9"/>
                  <a:pt x="7321" y="9"/>
                </a:cubicBezTo>
                <a:lnTo>
                  <a:pt x="7296" y="9"/>
                </a:lnTo>
                <a:cubicBezTo>
                  <a:pt x="7293" y="9"/>
                  <a:pt x="7292" y="7"/>
                  <a:pt x="7292" y="5"/>
                </a:cubicBezTo>
                <a:cubicBezTo>
                  <a:pt x="7292" y="2"/>
                  <a:pt x="7293" y="0"/>
                  <a:pt x="7296" y="0"/>
                </a:cubicBezTo>
                <a:close/>
                <a:moveTo>
                  <a:pt x="7354" y="0"/>
                </a:moveTo>
                <a:lnTo>
                  <a:pt x="7379" y="0"/>
                </a:lnTo>
                <a:cubicBezTo>
                  <a:pt x="7381" y="0"/>
                  <a:pt x="7383" y="2"/>
                  <a:pt x="7383" y="5"/>
                </a:cubicBezTo>
                <a:cubicBezTo>
                  <a:pt x="7383" y="7"/>
                  <a:pt x="7381" y="9"/>
                  <a:pt x="7379" y="9"/>
                </a:cubicBezTo>
                <a:lnTo>
                  <a:pt x="7354" y="9"/>
                </a:lnTo>
                <a:cubicBezTo>
                  <a:pt x="7352" y="9"/>
                  <a:pt x="7350" y="7"/>
                  <a:pt x="7350" y="5"/>
                </a:cubicBezTo>
                <a:cubicBezTo>
                  <a:pt x="7350" y="2"/>
                  <a:pt x="7352" y="0"/>
                  <a:pt x="7354" y="0"/>
                </a:cubicBezTo>
                <a:close/>
                <a:moveTo>
                  <a:pt x="7412" y="0"/>
                </a:moveTo>
                <a:lnTo>
                  <a:pt x="7437" y="0"/>
                </a:lnTo>
                <a:cubicBezTo>
                  <a:pt x="7440" y="0"/>
                  <a:pt x="7442" y="2"/>
                  <a:pt x="7442" y="5"/>
                </a:cubicBezTo>
                <a:cubicBezTo>
                  <a:pt x="7442" y="7"/>
                  <a:pt x="7440" y="9"/>
                  <a:pt x="7437" y="9"/>
                </a:cubicBezTo>
                <a:lnTo>
                  <a:pt x="7412" y="9"/>
                </a:lnTo>
                <a:cubicBezTo>
                  <a:pt x="7410" y="9"/>
                  <a:pt x="7408" y="7"/>
                  <a:pt x="7408" y="5"/>
                </a:cubicBezTo>
                <a:cubicBezTo>
                  <a:pt x="7408" y="2"/>
                  <a:pt x="7410" y="0"/>
                  <a:pt x="7412" y="0"/>
                </a:cubicBezTo>
                <a:close/>
                <a:moveTo>
                  <a:pt x="7471" y="0"/>
                </a:moveTo>
                <a:lnTo>
                  <a:pt x="7496" y="0"/>
                </a:lnTo>
                <a:cubicBezTo>
                  <a:pt x="7498" y="0"/>
                  <a:pt x="7500" y="2"/>
                  <a:pt x="7500" y="5"/>
                </a:cubicBezTo>
                <a:cubicBezTo>
                  <a:pt x="7500" y="7"/>
                  <a:pt x="7498" y="9"/>
                  <a:pt x="7496" y="9"/>
                </a:cubicBezTo>
                <a:lnTo>
                  <a:pt x="7471" y="9"/>
                </a:lnTo>
                <a:cubicBezTo>
                  <a:pt x="7468" y="9"/>
                  <a:pt x="7467" y="7"/>
                  <a:pt x="7467" y="5"/>
                </a:cubicBezTo>
                <a:cubicBezTo>
                  <a:pt x="7467" y="2"/>
                  <a:pt x="7468" y="0"/>
                  <a:pt x="7471" y="0"/>
                </a:cubicBezTo>
                <a:close/>
                <a:moveTo>
                  <a:pt x="7529" y="0"/>
                </a:moveTo>
                <a:lnTo>
                  <a:pt x="7554" y="0"/>
                </a:lnTo>
                <a:cubicBezTo>
                  <a:pt x="7556" y="0"/>
                  <a:pt x="7558" y="2"/>
                  <a:pt x="7558" y="5"/>
                </a:cubicBezTo>
                <a:cubicBezTo>
                  <a:pt x="7558" y="7"/>
                  <a:pt x="7556" y="9"/>
                  <a:pt x="7554" y="9"/>
                </a:cubicBezTo>
                <a:lnTo>
                  <a:pt x="7529" y="9"/>
                </a:lnTo>
                <a:cubicBezTo>
                  <a:pt x="7527" y="9"/>
                  <a:pt x="7525" y="7"/>
                  <a:pt x="7525" y="5"/>
                </a:cubicBezTo>
                <a:cubicBezTo>
                  <a:pt x="7525" y="2"/>
                  <a:pt x="7527" y="0"/>
                  <a:pt x="7529" y="0"/>
                </a:cubicBezTo>
                <a:close/>
                <a:moveTo>
                  <a:pt x="7587" y="0"/>
                </a:moveTo>
                <a:lnTo>
                  <a:pt x="7612" y="0"/>
                </a:lnTo>
                <a:cubicBezTo>
                  <a:pt x="7615" y="0"/>
                  <a:pt x="7617" y="2"/>
                  <a:pt x="7617" y="5"/>
                </a:cubicBezTo>
                <a:cubicBezTo>
                  <a:pt x="7617" y="7"/>
                  <a:pt x="7615" y="9"/>
                  <a:pt x="7612" y="9"/>
                </a:cubicBezTo>
                <a:lnTo>
                  <a:pt x="7587" y="9"/>
                </a:lnTo>
                <a:cubicBezTo>
                  <a:pt x="7585" y="9"/>
                  <a:pt x="7583" y="7"/>
                  <a:pt x="7583" y="5"/>
                </a:cubicBezTo>
                <a:cubicBezTo>
                  <a:pt x="7583" y="2"/>
                  <a:pt x="7585" y="0"/>
                  <a:pt x="7587" y="0"/>
                </a:cubicBezTo>
                <a:close/>
                <a:moveTo>
                  <a:pt x="7646" y="0"/>
                </a:moveTo>
                <a:lnTo>
                  <a:pt x="7671" y="0"/>
                </a:lnTo>
                <a:cubicBezTo>
                  <a:pt x="7673" y="0"/>
                  <a:pt x="7675" y="2"/>
                  <a:pt x="7675" y="5"/>
                </a:cubicBezTo>
                <a:cubicBezTo>
                  <a:pt x="7675" y="7"/>
                  <a:pt x="7673" y="9"/>
                  <a:pt x="7671" y="9"/>
                </a:cubicBezTo>
                <a:lnTo>
                  <a:pt x="7646" y="9"/>
                </a:lnTo>
                <a:cubicBezTo>
                  <a:pt x="7644" y="9"/>
                  <a:pt x="7642" y="7"/>
                  <a:pt x="7642" y="5"/>
                </a:cubicBezTo>
                <a:cubicBezTo>
                  <a:pt x="7642" y="2"/>
                  <a:pt x="7644" y="0"/>
                  <a:pt x="7646" y="0"/>
                </a:cubicBezTo>
                <a:close/>
                <a:moveTo>
                  <a:pt x="7704" y="0"/>
                </a:moveTo>
                <a:lnTo>
                  <a:pt x="7729" y="0"/>
                </a:lnTo>
                <a:cubicBezTo>
                  <a:pt x="7731" y="0"/>
                  <a:pt x="7733" y="2"/>
                  <a:pt x="7733" y="5"/>
                </a:cubicBezTo>
                <a:cubicBezTo>
                  <a:pt x="7733" y="7"/>
                  <a:pt x="7731" y="9"/>
                  <a:pt x="7729" y="9"/>
                </a:cubicBezTo>
                <a:lnTo>
                  <a:pt x="7704" y="9"/>
                </a:lnTo>
                <a:cubicBezTo>
                  <a:pt x="7702" y="9"/>
                  <a:pt x="7700" y="7"/>
                  <a:pt x="7700" y="5"/>
                </a:cubicBezTo>
                <a:cubicBezTo>
                  <a:pt x="7700" y="2"/>
                  <a:pt x="7702" y="0"/>
                  <a:pt x="7704" y="0"/>
                </a:cubicBezTo>
                <a:close/>
                <a:moveTo>
                  <a:pt x="7762" y="0"/>
                </a:moveTo>
                <a:lnTo>
                  <a:pt x="7787" y="0"/>
                </a:lnTo>
                <a:cubicBezTo>
                  <a:pt x="7790" y="0"/>
                  <a:pt x="7792" y="2"/>
                  <a:pt x="7792" y="5"/>
                </a:cubicBezTo>
                <a:cubicBezTo>
                  <a:pt x="7792" y="7"/>
                  <a:pt x="7790" y="9"/>
                  <a:pt x="7787" y="9"/>
                </a:cubicBezTo>
                <a:lnTo>
                  <a:pt x="7762" y="9"/>
                </a:lnTo>
                <a:cubicBezTo>
                  <a:pt x="7760" y="9"/>
                  <a:pt x="7758" y="7"/>
                  <a:pt x="7758" y="5"/>
                </a:cubicBezTo>
                <a:cubicBezTo>
                  <a:pt x="7758" y="2"/>
                  <a:pt x="7760" y="0"/>
                  <a:pt x="7762" y="0"/>
                </a:cubicBezTo>
                <a:close/>
                <a:moveTo>
                  <a:pt x="7821" y="0"/>
                </a:moveTo>
                <a:lnTo>
                  <a:pt x="7846" y="0"/>
                </a:lnTo>
                <a:cubicBezTo>
                  <a:pt x="7848" y="0"/>
                  <a:pt x="7850" y="2"/>
                  <a:pt x="7850" y="5"/>
                </a:cubicBezTo>
                <a:cubicBezTo>
                  <a:pt x="7850" y="7"/>
                  <a:pt x="7848" y="9"/>
                  <a:pt x="7846" y="9"/>
                </a:cubicBezTo>
                <a:lnTo>
                  <a:pt x="7821" y="9"/>
                </a:lnTo>
                <a:cubicBezTo>
                  <a:pt x="7819" y="9"/>
                  <a:pt x="7817" y="7"/>
                  <a:pt x="7817" y="5"/>
                </a:cubicBezTo>
                <a:cubicBezTo>
                  <a:pt x="7817" y="2"/>
                  <a:pt x="7819" y="0"/>
                  <a:pt x="7821" y="0"/>
                </a:cubicBezTo>
                <a:close/>
                <a:moveTo>
                  <a:pt x="7879" y="0"/>
                </a:moveTo>
                <a:lnTo>
                  <a:pt x="7904" y="0"/>
                </a:lnTo>
                <a:cubicBezTo>
                  <a:pt x="7906" y="0"/>
                  <a:pt x="7908" y="2"/>
                  <a:pt x="7908" y="5"/>
                </a:cubicBezTo>
                <a:cubicBezTo>
                  <a:pt x="7908" y="7"/>
                  <a:pt x="7906" y="9"/>
                  <a:pt x="7904" y="9"/>
                </a:cubicBezTo>
                <a:lnTo>
                  <a:pt x="7879" y="9"/>
                </a:lnTo>
                <a:cubicBezTo>
                  <a:pt x="7877" y="9"/>
                  <a:pt x="7875" y="7"/>
                  <a:pt x="7875" y="5"/>
                </a:cubicBezTo>
                <a:cubicBezTo>
                  <a:pt x="7875" y="2"/>
                  <a:pt x="7877" y="0"/>
                  <a:pt x="7879" y="0"/>
                </a:cubicBezTo>
                <a:close/>
                <a:moveTo>
                  <a:pt x="7937" y="0"/>
                </a:moveTo>
                <a:lnTo>
                  <a:pt x="7962" y="0"/>
                </a:lnTo>
                <a:cubicBezTo>
                  <a:pt x="7965" y="0"/>
                  <a:pt x="7967" y="2"/>
                  <a:pt x="7967" y="5"/>
                </a:cubicBezTo>
                <a:cubicBezTo>
                  <a:pt x="7967" y="7"/>
                  <a:pt x="7965" y="9"/>
                  <a:pt x="7962" y="9"/>
                </a:cubicBezTo>
                <a:lnTo>
                  <a:pt x="7937" y="9"/>
                </a:lnTo>
                <a:cubicBezTo>
                  <a:pt x="7935" y="9"/>
                  <a:pt x="7933" y="7"/>
                  <a:pt x="7933" y="5"/>
                </a:cubicBezTo>
                <a:cubicBezTo>
                  <a:pt x="7933" y="2"/>
                  <a:pt x="7935" y="0"/>
                  <a:pt x="7937" y="0"/>
                </a:cubicBezTo>
                <a:close/>
              </a:path>
            </a:pathLst>
          </a:custGeom>
          <a:solidFill>
            <a:srgbClr val="000000"/>
          </a:solidFill>
          <a:ln w="3175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2" name="Freeform 150"/>
          <p:cNvSpPr>
            <a:spLocks noEditPoints="1"/>
          </p:cNvSpPr>
          <p:nvPr/>
        </p:nvSpPr>
        <p:spPr bwMode="auto">
          <a:xfrm>
            <a:off x="980393" y="8194545"/>
            <a:ext cx="2595112" cy="3369"/>
          </a:xfrm>
          <a:custGeom>
            <a:avLst/>
            <a:gdLst>
              <a:gd name="T0" fmla="*/ 59 w 6800"/>
              <a:gd name="T1" fmla="*/ 4 h 8"/>
              <a:gd name="T2" fmla="*/ 179 w 6800"/>
              <a:gd name="T3" fmla="*/ 8 h 8"/>
              <a:gd name="T4" fmla="*/ 321 w 6800"/>
              <a:gd name="T5" fmla="*/ 8 h 8"/>
              <a:gd name="T6" fmla="*/ 442 w 6800"/>
              <a:gd name="T7" fmla="*/ 4 h 8"/>
              <a:gd name="T8" fmla="*/ 554 w 6800"/>
              <a:gd name="T9" fmla="*/ 0 h 8"/>
              <a:gd name="T10" fmla="*/ 646 w 6800"/>
              <a:gd name="T11" fmla="*/ 0 h 8"/>
              <a:gd name="T12" fmla="*/ 704 w 6800"/>
              <a:gd name="T13" fmla="*/ 0 h 8"/>
              <a:gd name="T14" fmla="*/ 817 w 6800"/>
              <a:gd name="T15" fmla="*/ 4 h 8"/>
              <a:gd name="T16" fmla="*/ 938 w 6800"/>
              <a:gd name="T17" fmla="*/ 8 h 8"/>
              <a:gd name="T18" fmla="*/ 1079 w 6800"/>
              <a:gd name="T19" fmla="*/ 8 h 8"/>
              <a:gd name="T20" fmla="*/ 1200 w 6800"/>
              <a:gd name="T21" fmla="*/ 4 h 8"/>
              <a:gd name="T22" fmla="*/ 1313 w 6800"/>
              <a:gd name="T23" fmla="*/ 0 h 8"/>
              <a:gd name="T24" fmla="*/ 1404 w 6800"/>
              <a:gd name="T25" fmla="*/ 0 h 8"/>
              <a:gd name="T26" fmla="*/ 1463 w 6800"/>
              <a:gd name="T27" fmla="*/ 0 h 8"/>
              <a:gd name="T28" fmla="*/ 1575 w 6800"/>
              <a:gd name="T29" fmla="*/ 4 h 8"/>
              <a:gd name="T30" fmla="*/ 1696 w 6800"/>
              <a:gd name="T31" fmla="*/ 8 h 8"/>
              <a:gd name="T32" fmla="*/ 1838 w 6800"/>
              <a:gd name="T33" fmla="*/ 8 h 8"/>
              <a:gd name="T34" fmla="*/ 1959 w 6800"/>
              <a:gd name="T35" fmla="*/ 4 h 8"/>
              <a:gd name="T36" fmla="*/ 2071 w 6800"/>
              <a:gd name="T37" fmla="*/ 0 h 8"/>
              <a:gd name="T38" fmla="*/ 2163 w 6800"/>
              <a:gd name="T39" fmla="*/ 0 h 8"/>
              <a:gd name="T40" fmla="*/ 2221 w 6800"/>
              <a:gd name="T41" fmla="*/ 0 h 8"/>
              <a:gd name="T42" fmla="*/ 2334 w 6800"/>
              <a:gd name="T43" fmla="*/ 4 h 8"/>
              <a:gd name="T44" fmla="*/ 2454 w 6800"/>
              <a:gd name="T45" fmla="*/ 8 h 8"/>
              <a:gd name="T46" fmla="*/ 2596 w 6800"/>
              <a:gd name="T47" fmla="*/ 8 h 8"/>
              <a:gd name="T48" fmla="*/ 2717 w 6800"/>
              <a:gd name="T49" fmla="*/ 4 h 8"/>
              <a:gd name="T50" fmla="*/ 2829 w 6800"/>
              <a:gd name="T51" fmla="*/ 0 h 8"/>
              <a:gd name="T52" fmla="*/ 2921 w 6800"/>
              <a:gd name="T53" fmla="*/ 0 h 8"/>
              <a:gd name="T54" fmla="*/ 2979 w 6800"/>
              <a:gd name="T55" fmla="*/ 0 h 8"/>
              <a:gd name="T56" fmla="*/ 3092 w 6800"/>
              <a:gd name="T57" fmla="*/ 4 h 8"/>
              <a:gd name="T58" fmla="*/ 3213 w 6800"/>
              <a:gd name="T59" fmla="*/ 8 h 8"/>
              <a:gd name="T60" fmla="*/ 3354 w 6800"/>
              <a:gd name="T61" fmla="*/ 8 h 8"/>
              <a:gd name="T62" fmla="*/ 3475 w 6800"/>
              <a:gd name="T63" fmla="*/ 4 h 8"/>
              <a:gd name="T64" fmla="*/ 3588 w 6800"/>
              <a:gd name="T65" fmla="*/ 0 h 8"/>
              <a:gd name="T66" fmla="*/ 3679 w 6800"/>
              <a:gd name="T67" fmla="*/ 0 h 8"/>
              <a:gd name="T68" fmla="*/ 3738 w 6800"/>
              <a:gd name="T69" fmla="*/ 0 h 8"/>
              <a:gd name="T70" fmla="*/ 3850 w 6800"/>
              <a:gd name="T71" fmla="*/ 4 h 8"/>
              <a:gd name="T72" fmla="*/ 3971 w 6800"/>
              <a:gd name="T73" fmla="*/ 8 h 8"/>
              <a:gd name="T74" fmla="*/ 4113 w 6800"/>
              <a:gd name="T75" fmla="*/ 8 h 8"/>
              <a:gd name="T76" fmla="*/ 4234 w 6800"/>
              <a:gd name="T77" fmla="*/ 4 h 8"/>
              <a:gd name="T78" fmla="*/ 4346 w 6800"/>
              <a:gd name="T79" fmla="*/ 0 h 8"/>
              <a:gd name="T80" fmla="*/ 4438 w 6800"/>
              <a:gd name="T81" fmla="*/ 0 h 8"/>
              <a:gd name="T82" fmla="*/ 4496 w 6800"/>
              <a:gd name="T83" fmla="*/ 0 h 8"/>
              <a:gd name="T84" fmla="*/ 4609 w 6800"/>
              <a:gd name="T85" fmla="*/ 4 h 8"/>
              <a:gd name="T86" fmla="*/ 4729 w 6800"/>
              <a:gd name="T87" fmla="*/ 8 h 8"/>
              <a:gd name="T88" fmla="*/ 4871 w 6800"/>
              <a:gd name="T89" fmla="*/ 8 h 8"/>
              <a:gd name="T90" fmla="*/ 4992 w 6800"/>
              <a:gd name="T91" fmla="*/ 4 h 8"/>
              <a:gd name="T92" fmla="*/ 5104 w 6800"/>
              <a:gd name="T93" fmla="*/ 0 h 8"/>
              <a:gd name="T94" fmla="*/ 5196 w 6800"/>
              <a:gd name="T95" fmla="*/ 0 h 8"/>
              <a:gd name="T96" fmla="*/ 5254 w 6800"/>
              <a:gd name="T97" fmla="*/ 0 h 8"/>
              <a:gd name="T98" fmla="*/ 5367 w 6800"/>
              <a:gd name="T99" fmla="*/ 4 h 8"/>
              <a:gd name="T100" fmla="*/ 5488 w 6800"/>
              <a:gd name="T101" fmla="*/ 8 h 8"/>
              <a:gd name="T102" fmla="*/ 5629 w 6800"/>
              <a:gd name="T103" fmla="*/ 8 h 8"/>
              <a:gd name="T104" fmla="*/ 5750 w 6800"/>
              <a:gd name="T105" fmla="*/ 4 h 8"/>
              <a:gd name="T106" fmla="*/ 5863 w 6800"/>
              <a:gd name="T107" fmla="*/ 0 h 8"/>
              <a:gd name="T108" fmla="*/ 5954 w 6800"/>
              <a:gd name="T109" fmla="*/ 0 h 8"/>
              <a:gd name="T110" fmla="*/ 6013 w 6800"/>
              <a:gd name="T111" fmla="*/ 0 h 8"/>
              <a:gd name="T112" fmla="*/ 6125 w 6800"/>
              <a:gd name="T113" fmla="*/ 4 h 8"/>
              <a:gd name="T114" fmla="*/ 6246 w 6800"/>
              <a:gd name="T115" fmla="*/ 8 h 8"/>
              <a:gd name="T116" fmla="*/ 6388 w 6800"/>
              <a:gd name="T117" fmla="*/ 8 h 8"/>
              <a:gd name="T118" fmla="*/ 6509 w 6800"/>
              <a:gd name="T119" fmla="*/ 4 h 8"/>
              <a:gd name="T120" fmla="*/ 6621 w 6800"/>
              <a:gd name="T121" fmla="*/ 0 h 8"/>
              <a:gd name="T122" fmla="*/ 6713 w 6800"/>
              <a:gd name="T123" fmla="*/ 0 h 8"/>
              <a:gd name="T124" fmla="*/ 6771 w 6800"/>
              <a:gd name="T12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800" h="8">
                <a:moveTo>
                  <a:pt x="4" y="0"/>
                </a:moveTo>
                <a:lnTo>
                  <a:pt x="29" y="0"/>
                </a:lnTo>
                <a:cubicBezTo>
                  <a:pt x="32" y="0"/>
                  <a:pt x="34" y="2"/>
                  <a:pt x="34" y="4"/>
                </a:cubicBezTo>
                <a:cubicBezTo>
                  <a:pt x="34" y="6"/>
                  <a:pt x="32" y="8"/>
                  <a:pt x="29" y="8"/>
                </a:cubicBezTo>
                <a:lnTo>
                  <a:pt x="4" y="8"/>
                </a:ln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lose/>
                <a:moveTo>
                  <a:pt x="63" y="0"/>
                </a:moveTo>
                <a:lnTo>
                  <a:pt x="88" y="0"/>
                </a:lnTo>
                <a:cubicBezTo>
                  <a:pt x="90" y="0"/>
                  <a:pt x="92" y="2"/>
                  <a:pt x="92" y="4"/>
                </a:cubicBezTo>
                <a:cubicBezTo>
                  <a:pt x="92" y="6"/>
                  <a:pt x="90" y="8"/>
                  <a:pt x="88" y="8"/>
                </a:cubicBezTo>
                <a:lnTo>
                  <a:pt x="63" y="8"/>
                </a:lnTo>
                <a:cubicBezTo>
                  <a:pt x="61" y="8"/>
                  <a:pt x="59" y="6"/>
                  <a:pt x="59" y="4"/>
                </a:cubicBezTo>
                <a:cubicBezTo>
                  <a:pt x="59" y="2"/>
                  <a:pt x="61" y="0"/>
                  <a:pt x="63" y="0"/>
                </a:cubicBezTo>
                <a:close/>
                <a:moveTo>
                  <a:pt x="121" y="0"/>
                </a:moveTo>
                <a:lnTo>
                  <a:pt x="146" y="0"/>
                </a:lnTo>
                <a:cubicBezTo>
                  <a:pt x="148" y="0"/>
                  <a:pt x="150" y="2"/>
                  <a:pt x="150" y="4"/>
                </a:cubicBezTo>
                <a:cubicBezTo>
                  <a:pt x="150" y="6"/>
                  <a:pt x="148" y="8"/>
                  <a:pt x="146" y="8"/>
                </a:cubicBezTo>
                <a:lnTo>
                  <a:pt x="121" y="8"/>
                </a:lnTo>
                <a:cubicBezTo>
                  <a:pt x="119" y="8"/>
                  <a:pt x="117" y="6"/>
                  <a:pt x="117" y="4"/>
                </a:cubicBezTo>
                <a:cubicBezTo>
                  <a:pt x="117" y="2"/>
                  <a:pt x="119" y="0"/>
                  <a:pt x="121" y="0"/>
                </a:cubicBezTo>
                <a:close/>
                <a:moveTo>
                  <a:pt x="179" y="0"/>
                </a:moveTo>
                <a:lnTo>
                  <a:pt x="204" y="0"/>
                </a:lnTo>
                <a:cubicBezTo>
                  <a:pt x="207" y="0"/>
                  <a:pt x="209" y="2"/>
                  <a:pt x="209" y="4"/>
                </a:cubicBezTo>
                <a:cubicBezTo>
                  <a:pt x="209" y="6"/>
                  <a:pt x="207" y="8"/>
                  <a:pt x="204" y="8"/>
                </a:cubicBezTo>
                <a:lnTo>
                  <a:pt x="179" y="8"/>
                </a:lnTo>
                <a:cubicBezTo>
                  <a:pt x="177" y="8"/>
                  <a:pt x="175" y="6"/>
                  <a:pt x="175" y="4"/>
                </a:cubicBezTo>
                <a:cubicBezTo>
                  <a:pt x="175" y="2"/>
                  <a:pt x="177" y="0"/>
                  <a:pt x="179" y="0"/>
                </a:cubicBezTo>
                <a:close/>
                <a:moveTo>
                  <a:pt x="238" y="0"/>
                </a:moveTo>
                <a:lnTo>
                  <a:pt x="263" y="0"/>
                </a:lnTo>
                <a:cubicBezTo>
                  <a:pt x="265" y="0"/>
                  <a:pt x="267" y="2"/>
                  <a:pt x="267" y="4"/>
                </a:cubicBezTo>
                <a:cubicBezTo>
                  <a:pt x="267" y="6"/>
                  <a:pt x="265" y="8"/>
                  <a:pt x="263" y="8"/>
                </a:cubicBezTo>
                <a:lnTo>
                  <a:pt x="238" y="8"/>
                </a:lnTo>
                <a:cubicBezTo>
                  <a:pt x="236" y="8"/>
                  <a:pt x="234" y="6"/>
                  <a:pt x="234" y="4"/>
                </a:cubicBezTo>
                <a:cubicBezTo>
                  <a:pt x="234" y="2"/>
                  <a:pt x="236" y="0"/>
                  <a:pt x="238" y="0"/>
                </a:cubicBezTo>
                <a:close/>
                <a:moveTo>
                  <a:pt x="296" y="0"/>
                </a:moveTo>
                <a:lnTo>
                  <a:pt x="321" y="0"/>
                </a:lnTo>
                <a:cubicBezTo>
                  <a:pt x="323" y="0"/>
                  <a:pt x="325" y="2"/>
                  <a:pt x="325" y="4"/>
                </a:cubicBezTo>
                <a:cubicBezTo>
                  <a:pt x="325" y="6"/>
                  <a:pt x="323" y="8"/>
                  <a:pt x="321" y="8"/>
                </a:cubicBezTo>
                <a:lnTo>
                  <a:pt x="296" y="8"/>
                </a:lnTo>
                <a:cubicBezTo>
                  <a:pt x="294" y="8"/>
                  <a:pt x="292" y="6"/>
                  <a:pt x="292" y="4"/>
                </a:cubicBezTo>
                <a:cubicBezTo>
                  <a:pt x="292" y="2"/>
                  <a:pt x="294" y="0"/>
                  <a:pt x="296" y="0"/>
                </a:cubicBezTo>
                <a:close/>
                <a:moveTo>
                  <a:pt x="354" y="0"/>
                </a:moveTo>
                <a:lnTo>
                  <a:pt x="379" y="0"/>
                </a:lnTo>
                <a:cubicBezTo>
                  <a:pt x="382" y="0"/>
                  <a:pt x="384" y="2"/>
                  <a:pt x="384" y="4"/>
                </a:cubicBezTo>
                <a:cubicBezTo>
                  <a:pt x="384" y="6"/>
                  <a:pt x="382" y="8"/>
                  <a:pt x="379" y="8"/>
                </a:cubicBezTo>
                <a:lnTo>
                  <a:pt x="354" y="8"/>
                </a:lnTo>
                <a:cubicBezTo>
                  <a:pt x="352" y="8"/>
                  <a:pt x="350" y="6"/>
                  <a:pt x="350" y="4"/>
                </a:cubicBezTo>
                <a:cubicBezTo>
                  <a:pt x="350" y="2"/>
                  <a:pt x="352" y="0"/>
                  <a:pt x="354" y="0"/>
                </a:cubicBezTo>
                <a:close/>
                <a:moveTo>
                  <a:pt x="413" y="0"/>
                </a:moveTo>
                <a:lnTo>
                  <a:pt x="438" y="0"/>
                </a:lnTo>
                <a:cubicBezTo>
                  <a:pt x="440" y="0"/>
                  <a:pt x="442" y="2"/>
                  <a:pt x="442" y="4"/>
                </a:cubicBezTo>
                <a:cubicBezTo>
                  <a:pt x="442" y="6"/>
                  <a:pt x="440" y="8"/>
                  <a:pt x="438" y="8"/>
                </a:cubicBezTo>
                <a:lnTo>
                  <a:pt x="413" y="8"/>
                </a:lnTo>
                <a:cubicBezTo>
                  <a:pt x="411" y="8"/>
                  <a:pt x="409" y="6"/>
                  <a:pt x="409" y="4"/>
                </a:cubicBezTo>
                <a:cubicBezTo>
                  <a:pt x="409" y="2"/>
                  <a:pt x="411" y="0"/>
                  <a:pt x="413" y="0"/>
                </a:cubicBezTo>
                <a:close/>
                <a:moveTo>
                  <a:pt x="471" y="0"/>
                </a:moveTo>
                <a:lnTo>
                  <a:pt x="496" y="0"/>
                </a:lnTo>
                <a:cubicBezTo>
                  <a:pt x="498" y="0"/>
                  <a:pt x="500" y="2"/>
                  <a:pt x="500" y="4"/>
                </a:cubicBezTo>
                <a:cubicBezTo>
                  <a:pt x="500" y="6"/>
                  <a:pt x="498" y="8"/>
                  <a:pt x="496" y="8"/>
                </a:cubicBezTo>
                <a:lnTo>
                  <a:pt x="471" y="8"/>
                </a:lnTo>
                <a:cubicBezTo>
                  <a:pt x="469" y="8"/>
                  <a:pt x="467" y="6"/>
                  <a:pt x="467" y="4"/>
                </a:cubicBezTo>
                <a:cubicBezTo>
                  <a:pt x="467" y="2"/>
                  <a:pt x="469" y="0"/>
                  <a:pt x="471" y="0"/>
                </a:cubicBezTo>
                <a:close/>
                <a:moveTo>
                  <a:pt x="529" y="0"/>
                </a:moveTo>
                <a:lnTo>
                  <a:pt x="554" y="0"/>
                </a:lnTo>
                <a:cubicBezTo>
                  <a:pt x="557" y="0"/>
                  <a:pt x="559" y="2"/>
                  <a:pt x="559" y="4"/>
                </a:cubicBezTo>
                <a:cubicBezTo>
                  <a:pt x="559" y="6"/>
                  <a:pt x="557" y="8"/>
                  <a:pt x="554" y="8"/>
                </a:cubicBezTo>
                <a:lnTo>
                  <a:pt x="529" y="8"/>
                </a:lnTo>
                <a:cubicBezTo>
                  <a:pt x="527" y="8"/>
                  <a:pt x="525" y="6"/>
                  <a:pt x="525" y="4"/>
                </a:cubicBezTo>
                <a:cubicBezTo>
                  <a:pt x="525" y="2"/>
                  <a:pt x="527" y="0"/>
                  <a:pt x="529" y="0"/>
                </a:cubicBezTo>
                <a:close/>
                <a:moveTo>
                  <a:pt x="588" y="0"/>
                </a:moveTo>
                <a:lnTo>
                  <a:pt x="613" y="0"/>
                </a:lnTo>
                <a:cubicBezTo>
                  <a:pt x="615" y="0"/>
                  <a:pt x="617" y="2"/>
                  <a:pt x="617" y="4"/>
                </a:cubicBezTo>
                <a:cubicBezTo>
                  <a:pt x="617" y="6"/>
                  <a:pt x="615" y="8"/>
                  <a:pt x="613" y="8"/>
                </a:cubicBezTo>
                <a:lnTo>
                  <a:pt x="588" y="8"/>
                </a:lnTo>
                <a:cubicBezTo>
                  <a:pt x="585" y="8"/>
                  <a:pt x="584" y="6"/>
                  <a:pt x="584" y="4"/>
                </a:cubicBezTo>
                <a:cubicBezTo>
                  <a:pt x="584" y="2"/>
                  <a:pt x="585" y="0"/>
                  <a:pt x="588" y="0"/>
                </a:cubicBezTo>
                <a:close/>
                <a:moveTo>
                  <a:pt x="646" y="0"/>
                </a:moveTo>
                <a:lnTo>
                  <a:pt x="671" y="0"/>
                </a:lnTo>
                <a:cubicBezTo>
                  <a:pt x="673" y="0"/>
                  <a:pt x="675" y="2"/>
                  <a:pt x="675" y="4"/>
                </a:cubicBezTo>
                <a:cubicBezTo>
                  <a:pt x="675" y="6"/>
                  <a:pt x="673" y="8"/>
                  <a:pt x="671" y="8"/>
                </a:cubicBezTo>
                <a:lnTo>
                  <a:pt x="646" y="8"/>
                </a:lnTo>
                <a:cubicBezTo>
                  <a:pt x="644" y="8"/>
                  <a:pt x="642" y="6"/>
                  <a:pt x="642" y="4"/>
                </a:cubicBezTo>
                <a:cubicBezTo>
                  <a:pt x="642" y="2"/>
                  <a:pt x="644" y="0"/>
                  <a:pt x="646" y="0"/>
                </a:cubicBezTo>
                <a:close/>
                <a:moveTo>
                  <a:pt x="704" y="0"/>
                </a:moveTo>
                <a:lnTo>
                  <a:pt x="729" y="0"/>
                </a:lnTo>
                <a:cubicBezTo>
                  <a:pt x="732" y="0"/>
                  <a:pt x="734" y="2"/>
                  <a:pt x="734" y="4"/>
                </a:cubicBezTo>
                <a:cubicBezTo>
                  <a:pt x="734" y="6"/>
                  <a:pt x="732" y="8"/>
                  <a:pt x="729" y="8"/>
                </a:cubicBezTo>
                <a:lnTo>
                  <a:pt x="704" y="8"/>
                </a:lnTo>
                <a:cubicBezTo>
                  <a:pt x="702" y="8"/>
                  <a:pt x="700" y="6"/>
                  <a:pt x="700" y="4"/>
                </a:cubicBezTo>
                <a:cubicBezTo>
                  <a:pt x="700" y="2"/>
                  <a:pt x="702" y="0"/>
                  <a:pt x="704" y="0"/>
                </a:cubicBezTo>
                <a:close/>
                <a:moveTo>
                  <a:pt x="763" y="0"/>
                </a:moveTo>
                <a:lnTo>
                  <a:pt x="788" y="0"/>
                </a:lnTo>
                <a:cubicBezTo>
                  <a:pt x="790" y="0"/>
                  <a:pt x="792" y="2"/>
                  <a:pt x="792" y="4"/>
                </a:cubicBezTo>
                <a:cubicBezTo>
                  <a:pt x="792" y="6"/>
                  <a:pt x="790" y="8"/>
                  <a:pt x="788" y="8"/>
                </a:cubicBezTo>
                <a:lnTo>
                  <a:pt x="763" y="8"/>
                </a:lnTo>
                <a:cubicBezTo>
                  <a:pt x="760" y="8"/>
                  <a:pt x="759" y="6"/>
                  <a:pt x="759" y="4"/>
                </a:cubicBezTo>
                <a:cubicBezTo>
                  <a:pt x="759" y="2"/>
                  <a:pt x="760" y="0"/>
                  <a:pt x="763" y="0"/>
                </a:cubicBezTo>
                <a:close/>
                <a:moveTo>
                  <a:pt x="821" y="0"/>
                </a:moveTo>
                <a:lnTo>
                  <a:pt x="846" y="0"/>
                </a:lnTo>
                <a:cubicBezTo>
                  <a:pt x="848" y="0"/>
                  <a:pt x="850" y="2"/>
                  <a:pt x="850" y="4"/>
                </a:cubicBezTo>
                <a:cubicBezTo>
                  <a:pt x="850" y="6"/>
                  <a:pt x="848" y="8"/>
                  <a:pt x="846" y="8"/>
                </a:cubicBezTo>
                <a:lnTo>
                  <a:pt x="821" y="8"/>
                </a:lnTo>
                <a:cubicBezTo>
                  <a:pt x="819" y="8"/>
                  <a:pt x="817" y="6"/>
                  <a:pt x="817" y="4"/>
                </a:cubicBezTo>
                <a:cubicBezTo>
                  <a:pt x="817" y="2"/>
                  <a:pt x="819" y="0"/>
                  <a:pt x="821" y="0"/>
                </a:cubicBezTo>
                <a:close/>
                <a:moveTo>
                  <a:pt x="879" y="0"/>
                </a:moveTo>
                <a:lnTo>
                  <a:pt x="904" y="0"/>
                </a:lnTo>
                <a:cubicBezTo>
                  <a:pt x="907" y="0"/>
                  <a:pt x="909" y="2"/>
                  <a:pt x="909" y="4"/>
                </a:cubicBezTo>
                <a:cubicBezTo>
                  <a:pt x="909" y="6"/>
                  <a:pt x="907" y="8"/>
                  <a:pt x="904" y="8"/>
                </a:cubicBezTo>
                <a:lnTo>
                  <a:pt x="879" y="8"/>
                </a:lnTo>
                <a:cubicBezTo>
                  <a:pt x="877" y="8"/>
                  <a:pt x="875" y="6"/>
                  <a:pt x="875" y="4"/>
                </a:cubicBezTo>
                <a:cubicBezTo>
                  <a:pt x="875" y="2"/>
                  <a:pt x="877" y="0"/>
                  <a:pt x="879" y="0"/>
                </a:cubicBezTo>
                <a:close/>
                <a:moveTo>
                  <a:pt x="938" y="0"/>
                </a:moveTo>
                <a:lnTo>
                  <a:pt x="963" y="0"/>
                </a:lnTo>
                <a:cubicBezTo>
                  <a:pt x="965" y="0"/>
                  <a:pt x="967" y="2"/>
                  <a:pt x="967" y="4"/>
                </a:cubicBezTo>
                <a:cubicBezTo>
                  <a:pt x="967" y="6"/>
                  <a:pt x="965" y="8"/>
                  <a:pt x="963" y="8"/>
                </a:cubicBezTo>
                <a:lnTo>
                  <a:pt x="938" y="8"/>
                </a:lnTo>
                <a:cubicBezTo>
                  <a:pt x="935" y="8"/>
                  <a:pt x="934" y="6"/>
                  <a:pt x="934" y="4"/>
                </a:cubicBezTo>
                <a:cubicBezTo>
                  <a:pt x="934" y="2"/>
                  <a:pt x="935" y="0"/>
                  <a:pt x="938" y="0"/>
                </a:cubicBezTo>
                <a:close/>
                <a:moveTo>
                  <a:pt x="996" y="0"/>
                </a:moveTo>
                <a:lnTo>
                  <a:pt x="1021" y="0"/>
                </a:lnTo>
                <a:cubicBezTo>
                  <a:pt x="1023" y="0"/>
                  <a:pt x="1025" y="2"/>
                  <a:pt x="1025" y="4"/>
                </a:cubicBezTo>
                <a:cubicBezTo>
                  <a:pt x="1025" y="6"/>
                  <a:pt x="1023" y="8"/>
                  <a:pt x="1021" y="8"/>
                </a:cubicBezTo>
                <a:lnTo>
                  <a:pt x="996" y="8"/>
                </a:lnTo>
                <a:cubicBezTo>
                  <a:pt x="994" y="8"/>
                  <a:pt x="992" y="6"/>
                  <a:pt x="992" y="4"/>
                </a:cubicBezTo>
                <a:cubicBezTo>
                  <a:pt x="992" y="2"/>
                  <a:pt x="994" y="0"/>
                  <a:pt x="996" y="0"/>
                </a:cubicBezTo>
                <a:close/>
                <a:moveTo>
                  <a:pt x="1054" y="0"/>
                </a:moveTo>
                <a:lnTo>
                  <a:pt x="1079" y="0"/>
                </a:lnTo>
                <a:cubicBezTo>
                  <a:pt x="1082" y="0"/>
                  <a:pt x="1084" y="2"/>
                  <a:pt x="1084" y="4"/>
                </a:cubicBezTo>
                <a:cubicBezTo>
                  <a:pt x="1084" y="6"/>
                  <a:pt x="1082" y="8"/>
                  <a:pt x="1079" y="8"/>
                </a:cubicBezTo>
                <a:lnTo>
                  <a:pt x="1054" y="8"/>
                </a:lnTo>
                <a:cubicBezTo>
                  <a:pt x="1052" y="8"/>
                  <a:pt x="1050" y="6"/>
                  <a:pt x="1050" y="4"/>
                </a:cubicBezTo>
                <a:cubicBezTo>
                  <a:pt x="1050" y="2"/>
                  <a:pt x="1052" y="0"/>
                  <a:pt x="1054" y="0"/>
                </a:cubicBezTo>
                <a:close/>
                <a:moveTo>
                  <a:pt x="1113" y="0"/>
                </a:moveTo>
                <a:lnTo>
                  <a:pt x="1138" y="0"/>
                </a:lnTo>
                <a:cubicBezTo>
                  <a:pt x="1140" y="0"/>
                  <a:pt x="1142" y="2"/>
                  <a:pt x="1142" y="4"/>
                </a:cubicBezTo>
                <a:cubicBezTo>
                  <a:pt x="1142" y="6"/>
                  <a:pt x="1140" y="8"/>
                  <a:pt x="1138" y="8"/>
                </a:cubicBezTo>
                <a:lnTo>
                  <a:pt x="1113" y="8"/>
                </a:lnTo>
                <a:cubicBezTo>
                  <a:pt x="1110" y="8"/>
                  <a:pt x="1109" y="6"/>
                  <a:pt x="1109" y="4"/>
                </a:cubicBezTo>
                <a:cubicBezTo>
                  <a:pt x="1109" y="2"/>
                  <a:pt x="1110" y="0"/>
                  <a:pt x="1113" y="0"/>
                </a:cubicBezTo>
                <a:close/>
                <a:moveTo>
                  <a:pt x="1171" y="0"/>
                </a:moveTo>
                <a:lnTo>
                  <a:pt x="1196" y="0"/>
                </a:lnTo>
                <a:cubicBezTo>
                  <a:pt x="1198" y="0"/>
                  <a:pt x="1200" y="2"/>
                  <a:pt x="1200" y="4"/>
                </a:cubicBezTo>
                <a:cubicBezTo>
                  <a:pt x="1200" y="6"/>
                  <a:pt x="1198" y="8"/>
                  <a:pt x="1196" y="8"/>
                </a:cubicBezTo>
                <a:lnTo>
                  <a:pt x="1171" y="8"/>
                </a:lnTo>
                <a:cubicBezTo>
                  <a:pt x="1169" y="8"/>
                  <a:pt x="1167" y="6"/>
                  <a:pt x="1167" y="4"/>
                </a:cubicBezTo>
                <a:cubicBezTo>
                  <a:pt x="1167" y="2"/>
                  <a:pt x="1169" y="0"/>
                  <a:pt x="1171" y="0"/>
                </a:cubicBezTo>
                <a:close/>
                <a:moveTo>
                  <a:pt x="1229" y="0"/>
                </a:moveTo>
                <a:lnTo>
                  <a:pt x="1254" y="0"/>
                </a:lnTo>
                <a:cubicBezTo>
                  <a:pt x="1257" y="0"/>
                  <a:pt x="1259" y="2"/>
                  <a:pt x="1259" y="4"/>
                </a:cubicBezTo>
                <a:cubicBezTo>
                  <a:pt x="1259" y="6"/>
                  <a:pt x="1257" y="8"/>
                  <a:pt x="1254" y="8"/>
                </a:cubicBezTo>
                <a:lnTo>
                  <a:pt x="1229" y="8"/>
                </a:lnTo>
                <a:cubicBezTo>
                  <a:pt x="1227" y="8"/>
                  <a:pt x="1225" y="6"/>
                  <a:pt x="1225" y="4"/>
                </a:cubicBezTo>
                <a:cubicBezTo>
                  <a:pt x="1225" y="2"/>
                  <a:pt x="1227" y="0"/>
                  <a:pt x="1229" y="0"/>
                </a:cubicBezTo>
                <a:close/>
                <a:moveTo>
                  <a:pt x="1288" y="0"/>
                </a:moveTo>
                <a:lnTo>
                  <a:pt x="1313" y="0"/>
                </a:lnTo>
                <a:cubicBezTo>
                  <a:pt x="1315" y="0"/>
                  <a:pt x="1317" y="2"/>
                  <a:pt x="1317" y="4"/>
                </a:cubicBezTo>
                <a:cubicBezTo>
                  <a:pt x="1317" y="6"/>
                  <a:pt x="1315" y="8"/>
                  <a:pt x="1313" y="8"/>
                </a:cubicBezTo>
                <a:lnTo>
                  <a:pt x="1288" y="8"/>
                </a:lnTo>
                <a:cubicBezTo>
                  <a:pt x="1285" y="8"/>
                  <a:pt x="1284" y="6"/>
                  <a:pt x="1284" y="4"/>
                </a:cubicBezTo>
                <a:cubicBezTo>
                  <a:pt x="1284" y="2"/>
                  <a:pt x="1285" y="0"/>
                  <a:pt x="1288" y="0"/>
                </a:cubicBezTo>
                <a:close/>
                <a:moveTo>
                  <a:pt x="1346" y="0"/>
                </a:moveTo>
                <a:lnTo>
                  <a:pt x="1371" y="0"/>
                </a:lnTo>
                <a:cubicBezTo>
                  <a:pt x="1373" y="0"/>
                  <a:pt x="1375" y="2"/>
                  <a:pt x="1375" y="4"/>
                </a:cubicBezTo>
                <a:cubicBezTo>
                  <a:pt x="1375" y="6"/>
                  <a:pt x="1373" y="8"/>
                  <a:pt x="1371" y="8"/>
                </a:cubicBezTo>
                <a:lnTo>
                  <a:pt x="1346" y="8"/>
                </a:lnTo>
                <a:cubicBezTo>
                  <a:pt x="1344" y="8"/>
                  <a:pt x="1342" y="6"/>
                  <a:pt x="1342" y="4"/>
                </a:cubicBezTo>
                <a:cubicBezTo>
                  <a:pt x="1342" y="2"/>
                  <a:pt x="1344" y="0"/>
                  <a:pt x="1346" y="0"/>
                </a:cubicBezTo>
                <a:close/>
                <a:moveTo>
                  <a:pt x="1404" y="0"/>
                </a:moveTo>
                <a:lnTo>
                  <a:pt x="1429" y="0"/>
                </a:lnTo>
                <a:cubicBezTo>
                  <a:pt x="1432" y="0"/>
                  <a:pt x="1434" y="2"/>
                  <a:pt x="1434" y="4"/>
                </a:cubicBezTo>
                <a:cubicBezTo>
                  <a:pt x="1434" y="6"/>
                  <a:pt x="1432" y="8"/>
                  <a:pt x="1429" y="8"/>
                </a:cubicBezTo>
                <a:lnTo>
                  <a:pt x="1404" y="8"/>
                </a:lnTo>
                <a:cubicBezTo>
                  <a:pt x="1402" y="8"/>
                  <a:pt x="1400" y="6"/>
                  <a:pt x="1400" y="4"/>
                </a:cubicBezTo>
                <a:cubicBezTo>
                  <a:pt x="1400" y="2"/>
                  <a:pt x="1402" y="0"/>
                  <a:pt x="1404" y="0"/>
                </a:cubicBezTo>
                <a:close/>
                <a:moveTo>
                  <a:pt x="1463" y="0"/>
                </a:moveTo>
                <a:lnTo>
                  <a:pt x="1488" y="0"/>
                </a:lnTo>
                <a:cubicBezTo>
                  <a:pt x="1490" y="0"/>
                  <a:pt x="1492" y="2"/>
                  <a:pt x="1492" y="4"/>
                </a:cubicBezTo>
                <a:cubicBezTo>
                  <a:pt x="1492" y="6"/>
                  <a:pt x="1490" y="8"/>
                  <a:pt x="1488" y="8"/>
                </a:cubicBezTo>
                <a:lnTo>
                  <a:pt x="1463" y="8"/>
                </a:lnTo>
                <a:cubicBezTo>
                  <a:pt x="1460" y="8"/>
                  <a:pt x="1459" y="6"/>
                  <a:pt x="1459" y="4"/>
                </a:cubicBezTo>
                <a:cubicBezTo>
                  <a:pt x="1459" y="2"/>
                  <a:pt x="1460" y="0"/>
                  <a:pt x="1463" y="0"/>
                </a:cubicBezTo>
                <a:close/>
                <a:moveTo>
                  <a:pt x="1521" y="0"/>
                </a:moveTo>
                <a:lnTo>
                  <a:pt x="1546" y="0"/>
                </a:lnTo>
                <a:cubicBezTo>
                  <a:pt x="1548" y="0"/>
                  <a:pt x="1550" y="2"/>
                  <a:pt x="1550" y="4"/>
                </a:cubicBezTo>
                <a:cubicBezTo>
                  <a:pt x="1550" y="6"/>
                  <a:pt x="1548" y="8"/>
                  <a:pt x="1546" y="8"/>
                </a:cubicBezTo>
                <a:lnTo>
                  <a:pt x="1521" y="8"/>
                </a:lnTo>
                <a:cubicBezTo>
                  <a:pt x="1519" y="8"/>
                  <a:pt x="1517" y="6"/>
                  <a:pt x="1517" y="4"/>
                </a:cubicBezTo>
                <a:cubicBezTo>
                  <a:pt x="1517" y="2"/>
                  <a:pt x="1519" y="0"/>
                  <a:pt x="1521" y="0"/>
                </a:cubicBezTo>
                <a:close/>
                <a:moveTo>
                  <a:pt x="1579" y="0"/>
                </a:moveTo>
                <a:lnTo>
                  <a:pt x="1604" y="0"/>
                </a:lnTo>
                <a:cubicBezTo>
                  <a:pt x="1607" y="0"/>
                  <a:pt x="1609" y="2"/>
                  <a:pt x="1609" y="4"/>
                </a:cubicBezTo>
                <a:cubicBezTo>
                  <a:pt x="1609" y="6"/>
                  <a:pt x="1607" y="8"/>
                  <a:pt x="1604" y="8"/>
                </a:cubicBezTo>
                <a:lnTo>
                  <a:pt x="1579" y="8"/>
                </a:lnTo>
                <a:cubicBezTo>
                  <a:pt x="1577" y="8"/>
                  <a:pt x="1575" y="6"/>
                  <a:pt x="1575" y="4"/>
                </a:cubicBezTo>
                <a:cubicBezTo>
                  <a:pt x="1575" y="2"/>
                  <a:pt x="1577" y="0"/>
                  <a:pt x="1579" y="0"/>
                </a:cubicBezTo>
                <a:close/>
                <a:moveTo>
                  <a:pt x="1638" y="0"/>
                </a:moveTo>
                <a:lnTo>
                  <a:pt x="1663" y="0"/>
                </a:lnTo>
                <a:cubicBezTo>
                  <a:pt x="1665" y="0"/>
                  <a:pt x="1667" y="2"/>
                  <a:pt x="1667" y="4"/>
                </a:cubicBezTo>
                <a:cubicBezTo>
                  <a:pt x="1667" y="6"/>
                  <a:pt x="1665" y="8"/>
                  <a:pt x="1663" y="8"/>
                </a:cubicBezTo>
                <a:lnTo>
                  <a:pt x="1638" y="8"/>
                </a:lnTo>
                <a:cubicBezTo>
                  <a:pt x="1635" y="8"/>
                  <a:pt x="1634" y="6"/>
                  <a:pt x="1634" y="4"/>
                </a:cubicBezTo>
                <a:cubicBezTo>
                  <a:pt x="1634" y="2"/>
                  <a:pt x="1635" y="0"/>
                  <a:pt x="1638" y="0"/>
                </a:cubicBezTo>
                <a:close/>
                <a:moveTo>
                  <a:pt x="1696" y="0"/>
                </a:moveTo>
                <a:lnTo>
                  <a:pt x="1721" y="0"/>
                </a:lnTo>
                <a:cubicBezTo>
                  <a:pt x="1723" y="0"/>
                  <a:pt x="1725" y="2"/>
                  <a:pt x="1725" y="4"/>
                </a:cubicBezTo>
                <a:cubicBezTo>
                  <a:pt x="1725" y="6"/>
                  <a:pt x="1723" y="8"/>
                  <a:pt x="1721" y="8"/>
                </a:cubicBezTo>
                <a:lnTo>
                  <a:pt x="1696" y="8"/>
                </a:lnTo>
                <a:cubicBezTo>
                  <a:pt x="1694" y="8"/>
                  <a:pt x="1692" y="6"/>
                  <a:pt x="1692" y="4"/>
                </a:cubicBezTo>
                <a:cubicBezTo>
                  <a:pt x="1692" y="2"/>
                  <a:pt x="1694" y="0"/>
                  <a:pt x="1696" y="0"/>
                </a:cubicBezTo>
                <a:close/>
                <a:moveTo>
                  <a:pt x="1754" y="0"/>
                </a:moveTo>
                <a:lnTo>
                  <a:pt x="1779" y="0"/>
                </a:lnTo>
                <a:cubicBezTo>
                  <a:pt x="1782" y="0"/>
                  <a:pt x="1784" y="2"/>
                  <a:pt x="1784" y="4"/>
                </a:cubicBezTo>
                <a:cubicBezTo>
                  <a:pt x="1784" y="6"/>
                  <a:pt x="1782" y="8"/>
                  <a:pt x="1779" y="8"/>
                </a:cubicBezTo>
                <a:lnTo>
                  <a:pt x="1754" y="8"/>
                </a:lnTo>
                <a:cubicBezTo>
                  <a:pt x="1752" y="8"/>
                  <a:pt x="1750" y="6"/>
                  <a:pt x="1750" y="4"/>
                </a:cubicBezTo>
                <a:cubicBezTo>
                  <a:pt x="1750" y="2"/>
                  <a:pt x="1752" y="0"/>
                  <a:pt x="1754" y="0"/>
                </a:cubicBezTo>
                <a:close/>
                <a:moveTo>
                  <a:pt x="1813" y="0"/>
                </a:moveTo>
                <a:lnTo>
                  <a:pt x="1838" y="0"/>
                </a:lnTo>
                <a:cubicBezTo>
                  <a:pt x="1840" y="0"/>
                  <a:pt x="1842" y="2"/>
                  <a:pt x="1842" y="4"/>
                </a:cubicBezTo>
                <a:cubicBezTo>
                  <a:pt x="1842" y="6"/>
                  <a:pt x="1840" y="8"/>
                  <a:pt x="1838" y="8"/>
                </a:cubicBezTo>
                <a:lnTo>
                  <a:pt x="1813" y="8"/>
                </a:lnTo>
                <a:cubicBezTo>
                  <a:pt x="1810" y="8"/>
                  <a:pt x="1809" y="6"/>
                  <a:pt x="1809" y="4"/>
                </a:cubicBezTo>
                <a:cubicBezTo>
                  <a:pt x="1809" y="2"/>
                  <a:pt x="1810" y="0"/>
                  <a:pt x="1813" y="0"/>
                </a:cubicBezTo>
                <a:close/>
                <a:moveTo>
                  <a:pt x="1871" y="0"/>
                </a:moveTo>
                <a:lnTo>
                  <a:pt x="1896" y="0"/>
                </a:lnTo>
                <a:cubicBezTo>
                  <a:pt x="1898" y="0"/>
                  <a:pt x="1900" y="2"/>
                  <a:pt x="1900" y="4"/>
                </a:cubicBezTo>
                <a:cubicBezTo>
                  <a:pt x="1900" y="6"/>
                  <a:pt x="1898" y="8"/>
                  <a:pt x="1896" y="8"/>
                </a:cubicBezTo>
                <a:lnTo>
                  <a:pt x="1871" y="8"/>
                </a:lnTo>
                <a:cubicBezTo>
                  <a:pt x="1869" y="8"/>
                  <a:pt x="1867" y="6"/>
                  <a:pt x="1867" y="4"/>
                </a:cubicBezTo>
                <a:cubicBezTo>
                  <a:pt x="1867" y="2"/>
                  <a:pt x="1869" y="0"/>
                  <a:pt x="1871" y="0"/>
                </a:cubicBezTo>
                <a:close/>
                <a:moveTo>
                  <a:pt x="1929" y="0"/>
                </a:moveTo>
                <a:lnTo>
                  <a:pt x="1954" y="0"/>
                </a:lnTo>
                <a:cubicBezTo>
                  <a:pt x="1957" y="0"/>
                  <a:pt x="1959" y="2"/>
                  <a:pt x="1959" y="4"/>
                </a:cubicBezTo>
                <a:cubicBezTo>
                  <a:pt x="1959" y="6"/>
                  <a:pt x="1957" y="8"/>
                  <a:pt x="1954" y="8"/>
                </a:cubicBezTo>
                <a:lnTo>
                  <a:pt x="1929" y="8"/>
                </a:lnTo>
                <a:cubicBezTo>
                  <a:pt x="1927" y="8"/>
                  <a:pt x="1925" y="6"/>
                  <a:pt x="1925" y="4"/>
                </a:cubicBezTo>
                <a:cubicBezTo>
                  <a:pt x="1925" y="2"/>
                  <a:pt x="1927" y="0"/>
                  <a:pt x="1929" y="0"/>
                </a:cubicBezTo>
                <a:close/>
                <a:moveTo>
                  <a:pt x="1988" y="0"/>
                </a:moveTo>
                <a:lnTo>
                  <a:pt x="2013" y="0"/>
                </a:lnTo>
                <a:cubicBezTo>
                  <a:pt x="2015" y="0"/>
                  <a:pt x="2017" y="2"/>
                  <a:pt x="2017" y="4"/>
                </a:cubicBezTo>
                <a:cubicBezTo>
                  <a:pt x="2017" y="6"/>
                  <a:pt x="2015" y="8"/>
                  <a:pt x="2013" y="8"/>
                </a:cubicBezTo>
                <a:lnTo>
                  <a:pt x="1988" y="8"/>
                </a:lnTo>
                <a:cubicBezTo>
                  <a:pt x="1985" y="8"/>
                  <a:pt x="1984" y="6"/>
                  <a:pt x="1984" y="4"/>
                </a:cubicBezTo>
                <a:cubicBezTo>
                  <a:pt x="1984" y="2"/>
                  <a:pt x="1985" y="0"/>
                  <a:pt x="1988" y="0"/>
                </a:cubicBezTo>
                <a:close/>
                <a:moveTo>
                  <a:pt x="2046" y="0"/>
                </a:moveTo>
                <a:lnTo>
                  <a:pt x="2071" y="0"/>
                </a:lnTo>
                <a:cubicBezTo>
                  <a:pt x="2073" y="0"/>
                  <a:pt x="2075" y="2"/>
                  <a:pt x="2075" y="4"/>
                </a:cubicBezTo>
                <a:cubicBezTo>
                  <a:pt x="2075" y="6"/>
                  <a:pt x="2073" y="8"/>
                  <a:pt x="2071" y="8"/>
                </a:cubicBezTo>
                <a:lnTo>
                  <a:pt x="2046" y="8"/>
                </a:lnTo>
                <a:cubicBezTo>
                  <a:pt x="2044" y="8"/>
                  <a:pt x="2042" y="6"/>
                  <a:pt x="2042" y="4"/>
                </a:cubicBezTo>
                <a:cubicBezTo>
                  <a:pt x="2042" y="2"/>
                  <a:pt x="2044" y="0"/>
                  <a:pt x="2046" y="0"/>
                </a:cubicBezTo>
                <a:close/>
                <a:moveTo>
                  <a:pt x="2104" y="0"/>
                </a:moveTo>
                <a:lnTo>
                  <a:pt x="2129" y="0"/>
                </a:lnTo>
                <a:cubicBezTo>
                  <a:pt x="2132" y="0"/>
                  <a:pt x="2134" y="2"/>
                  <a:pt x="2134" y="4"/>
                </a:cubicBezTo>
                <a:cubicBezTo>
                  <a:pt x="2134" y="6"/>
                  <a:pt x="2132" y="8"/>
                  <a:pt x="2129" y="8"/>
                </a:cubicBezTo>
                <a:lnTo>
                  <a:pt x="2104" y="8"/>
                </a:lnTo>
                <a:cubicBezTo>
                  <a:pt x="2102" y="8"/>
                  <a:pt x="2100" y="6"/>
                  <a:pt x="2100" y="4"/>
                </a:cubicBezTo>
                <a:cubicBezTo>
                  <a:pt x="2100" y="2"/>
                  <a:pt x="2102" y="0"/>
                  <a:pt x="2104" y="0"/>
                </a:cubicBezTo>
                <a:close/>
                <a:moveTo>
                  <a:pt x="2163" y="0"/>
                </a:moveTo>
                <a:lnTo>
                  <a:pt x="2188" y="0"/>
                </a:lnTo>
                <a:cubicBezTo>
                  <a:pt x="2190" y="0"/>
                  <a:pt x="2192" y="2"/>
                  <a:pt x="2192" y="4"/>
                </a:cubicBezTo>
                <a:cubicBezTo>
                  <a:pt x="2192" y="6"/>
                  <a:pt x="2190" y="8"/>
                  <a:pt x="2188" y="8"/>
                </a:cubicBezTo>
                <a:lnTo>
                  <a:pt x="2163" y="8"/>
                </a:lnTo>
                <a:cubicBezTo>
                  <a:pt x="2160" y="8"/>
                  <a:pt x="2159" y="6"/>
                  <a:pt x="2159" y="4"/>
                </a:cubicBezTo>
                <a:cubicBezTo>
                  <a:pt x="2159" y="2"/>
                  <a:pt x="2160" y="0"/>
                  <a:pt x="2163" y="0"/>
                </a:cubicBezTo>
                <a:close/>
                <a:moveTo>
                  <a:pt x="2221" y="0"/>
                </a:moveTo>
                <a:lnTo>
                  <a:pt x="2246" y="0"/>
                </a:lnTo>
                <a:cubicBezTo>
                  <a:pt x="2248" y="0"/>
                  <a:pt x="2250" y="2"/>
                  <a:pt x="2250" y="4"/>
                </a:cubicBezTo>
                <a:cubicBezTo>
                  <a:pt x="2250" y="6"/>
                  <a:pt x="2248" y="8"/>
                  <a:pt x="2246" y="8"/>
                </a:cubicBezTo>
                <a:lnTo>
                  <a:pt x="2221" y="8"/>
                </a:lnTo>
                <a:cubicBezTo>
                  <a:pt x="2219" y="8"/>
                  <a:pt x="2217" y="6"/>
                  <a:pt x="2217" y="4"/>
                </a:cubicBezTo>
                <a:cubicBezTo>
                  <a:pt x="2217" y="2"/>
                  <a:pt x="2219" y="0"/>
                  <a:pt x="2221" y="0"/>
                </a:cubicBezTo>
                <a:close/>
                <a:moveTo>
                  <a:pt x="2279" y="0"/>
                </a:moveTo>
                <a:lnTo>
                  <a:pt x="2304" y="0"/>
                </a:lnTo>
                <a:cubicBezTo>
                  <a:pt x="2307" y="0"/>
                  <a:pt x="2309" y="2"/>
                  <a:pt x="2309" y="4"/>
                </a:cubicBezTo>
                <a:cubicBezTo>
                  <a:pt x="2309" y="6"/>
                  <a:pt x="2307" y="8"/>
                  <a:pt x="2304" y="8"/>
                </a:cubicBezTo>
                <a:lnTo>
                  <a:pt x="2279" y="8"/>
                </a:lnTo>
                <a:cubicBezTo>
                  <a:pt x="2277" y="8"/>
                  <a:pt x="2275" y="6"/>
                  <a:pt x="2275" y="4"/>
                </a:cubicBezTo>
                <a:cubicBezTo>
                  <a:pt x="2275" y="2"/>
                  <a:pt x="2277" y="0"/>
                  <a:pt x="2279" y="0"/>
                </a:cubicBezTo>
                <a:close/>
                <a:moveTo>
                  <a:pt x="2338" y="0"/>
                </a:moveTo>
                <a:lnTo>
                  <a:pt x="2363" y="0"/>
                </a:lnTo>
                <a:cubicBezTo>
                  <a:pt x="2365" y="0"/>
                  <a:pt x="2367" y="2"/>
                  <a:pt x="2367" y="4"/>
                </a:cubicBezTo>
                <a:cubicBezTo>
                  <a:pt x="2367" y="6"/>
                  <a:pt x="2365" y="8"/>
                  <a:pt x="2363" y="8"/>
                </a:cubicBezTo>
                <a:lnTo>
                  <a:pt x="2338" y="8"/>
                </a:lnTo>
                <a:cubicBezTo>
                  <a:pt x="2335" y="8"/>
                  <a:pt x="2334" y="6"/>
                  <a:pt x="2334" y="4"/>
                </a:cubicBezTo>
                <a:cubicBezTo>
                  <a:pt x="2334" y="2"/>
                  <a:pt x="2335" y="0"/>
                  <a:pt x="2338" y="0"/>
                </a:cubicBezTo>
                <a:close/>
                <a:moveTo>
                  <a:pt x="2396" y="0"/>
                </a:moveTo>
                <a:lnTo>
                  <a:pt x="2421" y="0"/>
                </a:lnTo>
                <a:cubicBezTo>
                  <a:pt x="2423" y="0"/>
                  <a:pt x="2425" y="2"/>
                  <a:pt x="2425" y="4"/>
                </a:cubicBezTo>
                <a:cubicBezTo>
                  <a:pt x="2425" y="6"/>
                  <a:pt x="2423" y="8"/>
                  <a:pt x="2421" y="8"/>
                </a:cubicBezTo>
                <a:lnTo>
                  <a:pt x="2396" y="8"/>
                </a:lnTo>
                <a:cubicBezTo>
                  <a:pt x="2394" y="8"/>
                  <a:pt x="2392" y="6"/>
                  <a:pt x="2392" y="4"/>
                </a:cubicBezTo>
                <a:cubicBezTo>
                  <a:pt x="2392" y="2"/>
                  <a:pt x="2394" y="0"/>
                  <a:pt x="2396" y="0"/>
                </a:cubicBezTo>
                <a:close/>
                <a:moveTo>
                  <a:pt x="2454" y="0"/>
                </a:moveTo>
                <a:lnTo>
                  <a:pt x="2479" y="0"/>
                </a:lnTo>
                <a:cubicBezTo>
                  <a:pt x="2482" y="0"/>
                  <a:pt x="2484" y="2"/>
                  <a:pt x="2484" y="4"/>
                </a:cubicBezTo>
                <a:cubicBezTo>
                  <a:pt x="2484" y="6"/>
                  <a:pt x="2482" y="8"/>
                  <a:pt x="2479" y="8"/>
                </a:cubicBezTo>
                <a:lnTo>
                  <a:pt x="2454" y="8"/>
                </a:lnTo>
                <a:cubicBezTo>
                  <a:pt x="2452" y="8"/>
                  <a:pt x="2450" y="6"/>
                  <a:pt x="2450" y="4"/>
                </a:cubicBezTo>
                <a:cubicBezTo>
                  <a:pt x="2450" y="2"/>
                  <a:pt x="2452" y="0"/>
                  <a:pt x="2454" y="0"/>
                </a:cubicBezTo>
                <a:close/>
                <a:moveTo>
                  <a:pt x="2513" y="0"/>
                </a:moveTo>
                <a:lnTo>
                  <a:pt x="2538" y="0"/>
                </a:lnTo>
                <a:cubicBezTo>
                  <a:pt x="2540" y="0"/>
                  <a:pt x="2542" y="2"/>
                  <a:pt x="2542" y="4"/>
                </a:cubicBezTo>
                <a:cubicBezTo>
                  <a:pt x="2542" y="6"/>
                  <a:pt x="2540" y="8"/>
                  <a:pt x="2538" y="8"/>
                </a:cubicBezTo>
                <a:lnTo>
                  <a:pt x="2513" y="8"/>
                </a:lnTo>
                <a:cubicBezTo>
                  <a:pt x="2510" y="8"/>
                  <a:pt x="2509" y="6"/>
                  <a:pt x="2509" y="4"/>
                </a:cubicBezTo>
                <a:cubicBezTo>
                  <a:pt x="2509" y="2"/>
                  <a:pt x="2510" y="0"/>
                  <a:pt x="2513" y="0"/>
                </a:cubicBezTo>
                <a:close/>
                <a:moveTo>
                  <a:pt x="2571" y="0"/>
                </a:moveTo>
                <a:lnTo>
                  <a:pt x="2596" y="0"/>
                </a:lnTo>
                <a:cubicBezTo>
                  <a:pt x="2598" y="0"/>
                  <a:pt x="2600" y="2"/>
                  <a:pt x="2600" y="4"/>
                </a:cubicBezTo>
                <a:cubicBezTo>
                  <a:pt x="2600" y="6"/>
                  <a:pt x="2598" y="8"/>
                  <a:pt x="2596" y="8"/>
                </a:cubicBezTo>
                <a:lnTo>
                  <a:pt x="2571" y="8"/>
                </a:lnTo>
                <a:cubicBezTo>
                  <a:pt x="2569" y="8"/>
                  <a:pt x="2567" y="6"/>
                  <a:pt x="2567" y="4"/>
                </a:cubicBezTo>
                <a:cubicBezTo>
                  <a:pt x="2567" y="2"/>
                  <a:pt x="2569" y="0"/>
                  <a:pt x="2571" y="0"/>
                </a:cubicBezTo>
                <a:close/>
                <a:moveTo>
                  <a:pt x="2629" y="0"/>
                </a:moveTo>
                <a:lnTo>
                  <a:pt x="2654" y="0"/>
                </a:lnTo>
                <a:cubicBezTo>
                  <a:pt x="2657" y="0"/>
                  <a:pt x="2659" y="2"/>
                  <a:pt x="2659" y="4"/>
                </a:cubicBezTo>
                <a:cubicBezTo>
                  <a:pt x="2659" y="6"/>
                  <a:pt x="2657" y="8"/>
                  <a:pt x="2654" y="8"/>
                </a:cubicBezTo>
                <a:lnTo>
                  <a:pt x="2629" y="8"/>
                </a:lnTo>
                <a:cubicBezTo>
                  <a:pt x="2627" y="8"/>
                  <a:pt x="2625" y="6"/>
                  <a:pt x="2625" y="4"/>
                </a:cubicBezTo>
                <a:cubicBezTo>
                  <a:pt x="2625" y="2"/>
                  <a:pt x="2627" y="0"/>
                  <a:pt x="2629" y="0"/>
                </a:cubicBezTo>
                <a:close/>
                <a:moveTo>
                  <a:pt x="2688" y="0"/>
                </a:moveTo>
                <a:lnTo>
                  <a:pt x="2713" y="0"/>
                </a:lnTo>
                <a:cubicBezTo>
                  <a:pt x="2715" y="0"/>
                  <a:pt x="2717" y="2"/>
                  <a:pt x="2717" y="4"/>
                </a:cubicBezTo>
                <a:cubicBezTo>
                  <a:pt x="2717" y="6"/>
                  <a:pt x="2715" y="8"/>
                  <a:pt x="2713" y="8"/>
                </a:cubicBezTo>
                <a:lnTo>
                  <a:pt x="2688" y="8"/>
                </a:lnTo>
                <a:cubicBezTo>
                  <a:pt x="2685" y="8"/>
                  <a:pt x="2684" y="6"/>
                  <a:pt x="2684" y="4"/>
                </a:cubicBezTo>
                <a:cubicBezTo>
                  <a:pt x="2684" y="2"/>
                  <a:pt x="2685" y="0"/>
                  <a:pt x="2688" y="0"/>
                </a:cubicBezTo>
                <a:close/>
                <a:moveTo>
                  <a:pt x="2746" y="0"/>
                </a:moveTo>
                <a:lnTo>
                  <a:pt x="2771" y="0"/>
                </a:lnTo>
                <a:cubicBezTo>
                  <a:pt x="2773" y="0"/>
                  <a:pt x="2775" y="2"/>
                  <a:pt x="2775" y="4"/>
                </a:cubicBezTo>
                <a:cubicBezTo>
                  <a:pt x="2775" y="6"/>
                  <a:pt x="2773" y="8"/>
                  <a:pt x="2771" y="8"/>
                </a:cubicBezTo>
                <a:lnTo>
                  <a:pt x="2746" y="8"/>
                </a:lnTo>
                <a:cubicBezTo>
                  <a:pt x="2744" y="8"/>
                  <a:pt x="2742" y="6"/>
                  <a:pt x="2742" y="4"/>
                </a:cubicBezTo>
                <a:cubicBezTo>
                  <a:pt x="2742" y="2"/>
                  <a:pt x="2744" y="0"/>
                  <a:pt x="2746" y="0"/>
                </a:cubicBezTo>
                <a:close/>
                <a:moveTo>
                  <a:pt x="2804" y="0"/>
                </a:moveTo>
                <a:lnTo>
                  <a:pt x="2829" y="0"/>
                </a:lnTo>
                <a:cubicBezTo>
                  <a:pt x="2832" y="0"/>
                  <a:pt x="2834" y="2"/>
                  <a:pt x="2834" y="4"/>
                </a:cubicBezTo>
                <a:cubicBezTo>
                  <a:pt x="2834" y="6"/>
                  <a:pt x="2832" y="8"/>
                  <a:pt x="2829" y="8"/>
                </a:cubicBezTo>
                <a:lnTo>
                  <a:pt x="2804" y="8"/>
                </a:lnTo>
                <a:cubicBezTo>
                  <a:pt x="2802" y="8"/>
                  <a:pt x="2800" y="6"/>
                  <a:pt x="2800" y="4"/>
                </a:cubicBezTo>
                <a:cubicBezTo>
                  <a:pt x="2800" y="2"/>
                  <a:pt x="2802" y="0"/>
                  <a:pt x="2804" y="0"/>
                </a:cubicBezTo>
                <a:close/>
                <a:moveTo>
                  <a:pt x="2863" y="0"/>
                </a:moveTo>
                <a:lnTo>
                  <a:pt x="2888" y="0"/>
                </a:lnTo>
                <a:cubicBezTo>
                  <a:pt x="2890" y="0"/>
                  <a:pt x="2892" y="2"/>
                  <a:pt x="2892" y="4"/>
                </a:cubicBezTo>
                <a:cubicBezTo>
                  <a:pt x="2892" y="6"/>
                  <a:pt x="2890" y="8"/>
                  <a:pt x="2888" y="8"/>
                </a:cubicBezTo>
                <a:lnTo>
                  <a:pt x="2863" y="8"/>
                </a:lnTo>
                <a:cubicBezTo>
                  <a:pt x="2860" y="8"/>
                  <a:pt x="2859" y="6"/>
                  <a:pt x="2859" y="4"/>
                </a:cubicBezTo>
                <a:cubicBezTo>
                  <a:pt x="2859" y="2"/>
                  <a:pt x="2860" y="0"/>
                  <a:pt x="2863" y="0"/>
                </a:cubicBezTo>
                <a:close/>
                <a:moveTo>
                  <a:pt x="2921" y="0"/>
                </a:moveTo>
                <a:lnTo>
                  <a:pt x="2946" y="0"/>
                </a:lnTo>
                <a:cubicBezTo>
                  <a:pt x="2948" y="0"/>
                  <a:pt x="2950" y="2"/>
                  <a:pt x="2950" y="4"/>
                </a:cubicBezTo>
                <a:cubicBezTo>
                  <a:pt x="2950" y="6"/>
                  <a:pt x="2948" y="8"/>
                  <a:pt x="2946" y="8"/>
                </a:cubicBezTo>
                <a:lnTo>
                  <a:pt x="2921" y="8"/>
                </a:lnTo>
                <a:cubicBezTo>
                  <a:pt x="2919" y="8"/>
                  <a:pt x="2917" y="6"/>
                  <a:pt x="2917" y="4"/>
                </a:cubicBezTo>
                <a:cubicBezTo>
                  <a:pt x="2917" y="2"/>
                  <a:pt x="2919" y="0"/>
                  <a:pt x="2921" y="0"/>
                </a:cubicBezTo>
                <a:close/>
                <a:moveTo>
                  <a:pt x="2979" y="0"/>
                </a:moveTo>
                <a:lnTo>
                  <a:pt x="3004" y="0"/>
                </a:lnTo>
                <a:cubicBezTo>
                  <a:pt x="3007" y="0"/>
                  <a:pt x="3009" y="2"/>
                  <a:pt x="3009" y="4"/>
                </a:cubicBezTo>
                <a:cubicBezTo>
                  <a:pt x="3009" y="6"/>
                  <a:pt x="3007" y="8"/>
                  <a:pt x="3004" y="8"/>
                </a:cubicBezTo>
                <a:lnTo>
                  <a:pt x="2979" y="8"/>
                </a:lnTo>
                <a:cubicBezTo>
                  <a:pt x="2977" y="8"/>
                  <a:pt x="2975" y="6"/>
                  <a:pt x="2975" y="4"/>
                </a:cubicBezTo>
                <a:cubicBezTo>
                  <a:pt x="2975" y="2"/>
                  <a:pt x="2977" y="0"/>
                  <a:pt x="2979" y="0"/>
                </a:cubicBezTo>
                <a:close/>
                <a:moveTo>
                  <a:pt x="3038" y="0"/>
                </a:moveTo>
                <a:lnTo>
                  <a:pt x="3063" y="0"/>
                </a:lnTo>
                <a:cubicBezTo>
                  <a:pt x="3065" y="0"/>
                  <a:pt x="3067" y="2"/>
                  <a:pt x="3067" y="4"/>
                </a:cubicBezTo>
                <a:cubicBezTo>
                  <a:pt x="3067" y="6"/>
                  <a:pt x="3065" y="8"/>
                  <a:pt x="3063" y="8"/>
                </a:cubicBezTo>
                <a:lnTo>
                  <a:pt x="3038" y="8"/>
                </a:lnTo>
                <a:cubicBezTo>
                  <a:pt x="3035" y="8"/>
                  <a:pt x="3034" y="6"/>
                  <a:pt x="3034" y="4"/>
                </a:cubicBezTo>
                <a:cubicBezTo>
                  <a:pt x="3034" y="2"/>
                  <a:pt x="3035" y="0"/>
                  <a:pt x="3038" y="0"/>
                </a:cubicBezTo>
                <a:close/>
                <a:moveTo>
                  <a:pt x="3096" y="0"/>
                </a:moveTo>
                <a:lnTo>
                  <a:pt x="3121" y="0"/>
                </a:lnTo>
                <a:cubicBezTo>
                  <a:pt x="3123" y="0"/>
                  <a:pt x="3125" y="2"/>
                  <a:pt x="3125" y="4"/>
                </a:cubicBezTo>
                <a:cubicBezTo>
                  <a:pt x="3125" y="6"/>
                  <a:pt x="3123" y="8"/>
                  <a:pt x="3121" y="8"/>
                </a:cubicBezTo>
                <a:lnTo>
                  <a:pt x="3096" y="8"/>
                </a:lnTo>
                <a:cubicBezTo>
                  <a:pt x="3094" y="8"/>
                  <a:pt x="3092" y="6"/>
                  <a:pt x="3092" y="4"/>
                </a:cubicBezTo>
                <a:cubicBezTo>
                  <a:pt x="3092" y="2"/>
                  <a:pt x="3094" y="0"/>
                  <a:pt x="3096" y="0"/>
                </a:cubicBezTo>
                <a:close/>
                <a:moveTo>
                  <a:pt x="3154" y="0"/>
                </a:moveTo>
                <a:lnTo>
                  <a:pt x="3179" y="0"/>
                </a:lnTo>
                <a:cubicBezTo>
                  <a:pt x="3182" y="0"/>
                  <a:pt x="3184" y="2"/>
                  <a:pt x="3184" y="4"/>
                </a:cubicBezTo>
                <a:cubicBezTo>
                  <a:pt x="3184" y="6"/>
                  <a:pt x="3182" y="8"/>
                  <a:pt x="3179" y="8"/>
                </a:cubicBezTo>
                <a:lnTo>
                  <a:pt x="3154" y="8"/>
                </a:lnTo>
                <a:cubicBezTo>
                  <a:pt x="3152" y="8"/>
                  <a:pt x="3150" y="6"/>
                  <a:pt x="3150" y="4"/>
                </a:cubicBezTo>
                <a:cubicBezTo>
                  <a:pt x="3150" y="2"/>
                  <a:pt x="3152" y="0"/>
                  <a:pt x="3154" y="0"/>
                </a:cubicBezTo>
                <a:close/>
                <a:moveTo>
                  <a:pt x="3213" y="0"/>
                </a:moveTo>
                <a:lnTo>
                  <a:pt x="3238" y="0"/>
                </a:lnTo>
                <a:cubicBezTo>
                  <a:pt x="3240" y="0"/>
                  <a:pt x="3242" y="2"/>
                  <a:pt x="3242" y="4"/>
                </a:cubicBezTo>
                <a:cubicBezTo>
                  <a:pt x="3242" y="6"/>
                  <a:pt x="3240" y="8"/>
                  <a:pt x="3238" y="8"/>
                </a:cubicBezTo>
                <a:lnTo>
                  <a:pt x="3213" y="8"/>
                </a:lnTo>
                <a:cubicBezTo>
                  <a:pt x="3210" y="8"/>
                  <a:pt x="3209" y="6"/>
                  <a:pt x="3209" y="4"/>
                </a:cubicBezTo>
                <a:cubicBezTo>
                  <a:pt x="3209" y="2"/>
                  <a:pt x="3210" y="0"/>
                  <a:pt x="3213" y="0"/>
                </a:cubicBezTo>
                <a:close/>
                <a:moveTo>
                  <a:pt x="3271" y="0"/>
                </a:moveTo>
                <a:lnTo>
                  <a:pt x="3296" y="0"/>
                </a:lnTo>
                <a:cubicBezTo>
                  <a:pt x="3298" y="0"/>
                  <a:pt x="3300" y="2"/>
                  <a:pt x="3300" y="4"/>
                </a:cubicBezTo>
                <a:cubicBezTo>
                  <a:pt x="3300" y="6"/>
                  <a:pt x="3298" y="8"/>
                  <a:pt x="3296" y="8"/>
                </a:cubicBezTo>
                <a:lnTo>
                  <a:pt x="3271" y="8"/>
                </a:lnTo>
                <a:cubicBezTo>
                  <a:pt x="3269" y="8"/>
                  <a:pt x="3267" y="6"/>
                  <a:pt x="3267" y="4"/>
                </a:cubicBezTo>
                <a:cubicBezTo>
                  <a:pt x="3267" y="2"/>
                  <a:pt x="3269" y="0"/>
                  <a:pt x="3271" y="0"/>
                </a:cubicBezTo>
                <a:close/>
                <a:moveTo>
                  <a:pt x="3329" y="0"/>
                </a:moveTo>
                <a:lnTo>
                  <a:pt x="3354" y="0"/>
                </a:lnTo>
                <a:cubicBezTo>
                  <a:pt x="3357" y="0"/>
                  <a:pt x="3359" y="2"/>
                  <a:pt x="3359" y="4"/>
                </a:cubicBezTo>
                <a:cubicBezTo>
                  <a:pt x="3359" y="6"/>
                  <a:pt x="3357" y="8"/>
                  <a:pt x="3354" y="8"/>
                </a:cubicBezTo>
                <a:lnTo>
                  <a:pt x="3329" y="8"/>
                </a:lnTo>
                <a:cubicBezTo>
                  <a:pt x="3327" y="8"/>
                  <a:pt x="3325" y="6"/>
                  <a:pt x="3325" y="4"/>
                </a:cubicBezTo>
                <a:cubicBezTo>
                  <a:pt x="3325" y="2"/>
                  <a:pt x="3327" y="0"/>
                  <a:pt x="3329" y="0"/>
                </a:cubicBezTo>
                <a:close/>
                <a:moveTo>
                  <a:pt x="3388" y="0"/>
                </a:moveTo>
                <a:lnTo>
                  <a:pt x="3413" y="0"/>
                </a:lnTo>
                <a:cubicBezTo>
                  <a:pt x="3415" y="0"/>
                  <a:pt x="3417" y="2"/>
                  <a:pt x="3417" y="4"/>
                </a:cubicBezTo>
                <a:cubicBezTo>
                  <a:pt x="3417" y="6"/>
                  <a:pt x="3415" y="8"/>
                  <a:pt x="3413" y="8"/>
                </a:cubicBezTo>
                <a:lnTo>
                  <a:pt x="3388" y="8"/>
                </a:lnTo>
                <a:cubicBezTo>
                  <a:pt x="3385" y="8"/>
                  <a:pt x="3384" y="6"/>
                  <a:pt x="3384" y="4"/>
                </a:cubicBezTo>
                <a:cubicBezTo>
                  <a:pt x="3384" y="2"/>
                  <a:pt x="3385" y="0"/>
                  <a:pt x="3388" y="0"/>
                </a:cubicBezTo>
                <a:close/>
                <a:moveTo>
                  <a:pt x="3446" y="0"/>
                </a:moveTo>
                <a:lnTo>
                  <a:pt x="3471" y="0"/>
                </a:lnTo>
                <a:cubicBezTo>
                  <a:pt x="3473" y="0"/>
                  <a:pt x="3475" y="2"/>
                  <a:pt x="3475" y="4"/>
                </a:cubicBezTo>
                <a:cubicBezTo>
                  <a:pt x="3475" y="6"/>
                  <a:pt x="3473" y="8"/>
                  <a:pt x="3471" y="8"/>
                </a:cubicBezTo>
                <a:lnTo>
                  <a:pt x="3446" y="8"/>
                </a:lnTo>
                <a:cubicBezTo>
                  <a:pt x="3444" y="8"/>
                  <a:pt x="3442" y="6"/>
                  <a:pt x="3442" y="4"/>
                </a:cubicBezTo>
                <a:cubicBezTo>
                  <a:pt x="3442" y="2"/>
                  <a:pt x="3444" y="0"/>
                  <a:pt x="3446" y="0"/>
                </a:cubicBezTo>
                <a:close/>
                <a:moveTo>
                  <a:pt x="3504" y="0"/>
                </a:moveTo>
                <a:lnTo>
                  <a:pt x="3529" y="0"/>
                </a:lnTo>
                <a:cubicBezTo>
                  <a:pt x="3532" y="0"/>
                  <a:pt x="3534" y="2"/>
                  <a:pt x="3534" y="4"/>
                </a:cubicBezTo>
                <a:cubicBezTo>
                  <a:pt x="3534" y="6"/>
                  <a:pt x="3532" y="8"/>
                  <a:pt x="3529" y="8"/>
                </a:cubicBezTo>
                <a:lnTo>
                  <a:pt x="3504" y="8"/>
                </a:lnTo>
                <a:cubicBezTo>
                  <a:pt x="3502" y="8"/>
                  <a:pt x="3500" y="6"/>
                  <a:pt x="3500" y="4"/>
                </a:cubicBezTo>
                <a:cubicBezTo>
                  <a:pt x="3500" y="2"/>
                  <a:pt x="3502" y="0"/>
                  <a:pt x="3504" y="0"/>
                </a:cubicBezTo>
                <a:close/>
                <a:moveTo>
                  <a:pt x="3563" y="0"/>
                </a:moveTo>
                <a:lnTo>
                  <a:pt x="3588" y="0"/>
                </a:lnTo>
                <a:cubicBezTo>
                  <a:pt x="3590" y="0"/>
                  <a:pt x="3592" y="2"/>
                  <a:pt x="3592" y="4"/>
                </a:cubicBezTo>
                <a:cubicBezTo>
                  <a:pt x="3592" y="6"/>
                  <a:pt x="3590" y="8"/>
                  <a:pt x="3588" y="8"/>
                </a:cubicBezTo>
                <a:lnTo>
                  <a:pt x="3563" y="8"/>
                </a:lnTo>
                <a:cubicBezTo>
                  <a:pt x="3560" y="8"/>
                  <a:pt x="3559" y="6"/>
                  <a:pt x="3559" y="4"/>
                </a:cubicBezTo>
                <a:cubicBezTo>
                  <a:pt x="3559" y="2"/>
                  <a:pt x="3560" y="0"/>
                  <a:pt x="3563" y="0"/>
                </a:cubicBezTo>
                <a:close/>
                <a:moveTo>
                  <a:pt x="3621" y="0"/>
                </a:moveTo>
                <a:lnTo>
                  <a:pt x="3646" y="0"/>
                </a:lnTo>
                <a:cubicBezTo>
                  <a:pt x="3648" y="0"/>
                  <a:pt x="3650" y="2"/>
                  <a:pt x="3650" y="4"/>
                </a:cubicBezTo>
                <a:cubicBezTo>
                  <a:pt x="3650" y="6"/>
                  <a:pt x="3648" y="8"/>
                  <a:pt x="3646" y="8"/>
                </a:cubicBezTo>
                <a:lnTo>
                  <a:pt x="3621" y="8"/>
                </a:lnTo>
                <a:cubicBezTo>
                  <a:pt x="3619" y="8"/>
                  <a:pt x="3617" y="6"/>
                  <a:pt x="3617" y="4"/>
                </a:cubicBezTo>
                <a:cubicBezTo>
                  <a:pt x="3617" y="2"/>
                  <a:pt x="3619" y="0"/>
                  <a:pt x="3621" y="0"/>
                </a:cubicBezTo>
                <a:close/>
                <a:moveTo>
                  <a:pt x="3679" y="0"/>
                </a:moveTo>
                <a:lnTo>
                  <a:pt x="3704" y="0"/>
                </a:lnTo>
                <a:cubicBezTo>
                  <a:pt x="3707" y="0"/>
                  <a:pt x="3709" y="2"/>
                  <a:pt x="3709" y="4"/>
                </a:cubicBezTo>
                <a:cubicBezTo>
                  <a:pt x="3709" y="6"/>
                  <a:pt x="3707" y="8"/>
                  <a:pt x="3704" y="8"/>
                </a:cubicBezTo>
                <a:lnTo>
                  <a:pt x="3679" y="8"/>
                </a:lnTo>
                <a:cubicBezTo>
                  <a:pt x="3677" y="8"/>
                  <a:pt x="3675" y="6"/>
                  <a:pt x="3675" y="4"/>
                </a:cubicBezTo>
                <a:cubicBezTo>
                  <a:pt x="3675" y="2"/>
                  <a:pt x="3677" y="0"/>
                  <a:pt x="3679" y="0"/>
                </a:cubicBezTo>
                <a:close/>
                <a:moveTo>
                  <a:pt x="3738" y="0"/>
                </a:moveTo>
                <a:lnTo>
                  <a:pt x="3763" y="0"/>
                </a:lnTo>
                <a:cubicBezTo>
                  <a:pt x="3765" y="0"/>
                  <a:pt x="3767" y="2"/>
                  <a:pt x="3767" y="4"/>
                </a:cubicBezTo>
                <a:cubicBezTo>
                  <a:pt x="3767" y="6"/>
                  <a:pt x="3765" y="8"/>
                  <a:pt x="3763" y="8"/>
                </a:cubicBezTo>
                <a:lnTo>
                  <a:pt x="3738" y="8"/>
                </a:lnTo>
                <a:cubicBezTo>
                  <a:pt x="3735" y="8"/>
                  <a:pt x="3734" y="6"/>
                  <a:pt x="3734" y="4"/>
                </a:cubicBezTo>
                <a:cubicBezTo>
                  <a:pt x="3734" y="2"/>
                  <a:pt x="3735" y="0"/>
                  <a:pt x="3738" y="0"/>
                </a:cubicBezTo>
                <a:close/>
                <a:moveTo>
                  <a:pt x="3796" y="0"/>
                </a:moveTo>
                <a:lnTo>
                  <a:pt x="3821" y="0"/>
                </a:lnTo>
                <a:cubicBezTo>
                  <a:pt x="3823" y="0"/>
                  <a:pt x="3825" y="2"/>
                  <a:pt x="3825" y="4"/>
                </a:cubicBezTo>
                <a:cubicBezTo>
                  <a:pt x="3825" y="6"/>
                  <a:pt x="3823" y="8"/>
                  <a:pt x="3821" y="8"/>
                </a:cubicBezTo>
                <a:lnTo>
                  <a:pt x="3796" y="8"/>
                </a:lnTo>
                <a:cubicBezTo>
                  <a:pt x="3794" y="8"/>
                  <a:pt x="3792" y="6"/>
                  <a:pt x="3792" y="4"/>
                </a:cubicBezTo>
                <a:cubicBezTo>
                  <a:pt x="3792" y="2"/>
                  <a:pt x="3794" y="0"/>
                  <a:pt x="3796" y="0"/>
                </a:cubicBezTo>
                <a:close/>
                <a:moveTo>
                  <a:pt x="3854" y="0"/>
                </a:moveTo>
                <a:lnTo>
                  <a:pt x="3879" y="0"/>
                </a:lnTo>
                <a:cubicBezTo>
                  <a:pt x="3882" y="0"/>
                  <a:pt x="3884" y="2"/>
                  <a:pt x="3884" y="4"/>
                </a:cubicBezTo>
                <a:cubicBezTo>
                  <a:pt x="3884" y="6"/>
                  <a:pt x="3882" y="8"/>
                  <a:pt x="3879" y="8"/>
                </a:cubicBezTo>
                <a:lnTo>
                  <a:pt x="3854" y="8"/>
                </a:lnTo>
                <a:cubicBezTo>
                  <a:pt x="3852" y="8"/>
                  <a:pt x="3850" y="6"/>
                  <a:pt x="3850" y="4"/>
                </a:cubicBezTo>
                <a:cubicBezTo>
                  <a:pt x="3850" y="2"/>
                  <a:pt x="3852" y="0"/>
                  <a:pt x="3854" y="0"/>
                </a:cubicBezTo>
                <a:close/>
                <a:moveTo>
                  <a:pt x="3913" y="0"/>
                </a:moveTo>
                <a:lnTo>
                  <a:pt x="3938" y="0"/>
                </a:lnTo>
                <a:cubicBezTo>
                  <a:pt x="3940" y="0"/>
                  <a:pt x="3942" y="2"/>
                  <a:pt x="3942" y="4"/>
                </a:cubicBezTo>
                <a:cubicBezTo>
                  <a:pt x="3942" y="6"/>
                  <a:pt x="3940" y="8"/>
                  <a:pt x="3938" y="8"/>
                </a:cubicBezTo>
                <a:lnTo>
                  <a:pt x="3913" y="8"/>
                </a:lnTo>
                <a:cubicBezTo>
                  <a:pt x="3910" y="8"/>
                  <a:pt x="3909" y="6"/>
                  <a:pt x="3909" y="4"/>
                </a:cubicBezTo>
                <a:cubicBezTo>
                  <a:pt x="3909" y="2"/>
                  <a:pt x="3910" y="0"/>
                  <a:pt x="3913" y="0"/>
                </a:cubicBezTo>
                <a:close/>
                <a:moveTo>
                  <a:pt x="3971" y="0"/>
                </a:moveTo>
                <a:lnTo>
                  <a:pt x="3996" y="0"/>
                </a:lnTo>
                <a:cubicBezTo>
                  <a:pt x="3998" y="0"/>
                  <a:pt x="4000" y="2"/>
                  <a:pt x="4000" y="4"/>
                </a:cubicBezTo>
                <a:cubicBezTo>
                  <a:pt x="4000" y="6"/>
                  <a:pt x="3998" y="8"/>
                  <a:pt x="3996" y="8"/>
                </a:cubicBezTo>
                <a:lnTo>
                  <a:pt x="3971" y="8"/>
                </a:lnTo>
                <a:cubicBezTo>
                  <a:pt x="3969" y="8"/>
                  <a:pt x="3967" y="6"/>
                  <a:pt x="3967" y="4"/>
                </a:cubicBezTo>
                <a:cubicBezTo>
                  <a:pt x="3967" y="2"/>
                  <a:pt x="3969" y="0"/>
                  <a:pt x="3971" y="0"/>
                </a:cubicBezTo>
                <a:close/>
                <a:moveTo>
                  <a:pt x="4029" y="0"/>
                </a:moveTo>
                <a:lnTo>
                  <a:pt x="4054" y="0"/>
                </a:lnTo>
                <a:cubicBezTo>
                  <a:pt x="4057" y="0"/>
                  <a:pt x="4059" y="2"/>
                  <a:pt x="4059" y="4"/>
                </a:cubicBezTo>
                <a:cubicBezTo>
                  <a:pt x="4059" y="6"/>
                  <a:pt x="4057" y="8"/>
                  <a:pt x="4054" y="8"/>
                </a:cubicBezTo>
                <a:lnTo>
                  <a:pt x="4029" y="8"/>
                </a:lnTo>
                <a:cubicBezTo>
                  <a:pt x="4027" y="8"/>
                  <a:pt x="4025" y="6"/>
                  <a:pt x="4025" y="4"/>
                </a:cubicBezTo>
                <a:cubicBezTo>
                  <a:pt x="4025" y="2"/>
                  <a:pt x="4027" y="0"/>
                  <a:pt x="4029" y="0"/>
                </a:cubicBezTo>
                <a:close/>
                <a:moveTo>
                  <a:pt x="4088" y="0"/>
                </a:moveTo>
                <a:lnTo>
                  <a:pt x="4113" y="0"/>
                </a:lnTo>
                <a:cubicBezTo>
                  <a:pt x="4115" y="0"/>
                  <a:pt x="4117" y="2"/>
                  <a:pt x="4117" y="4"/>
                </a:cubicBezTo>
                <a:cubicBezTo>
                  <a:pt x="4117" y="6"/>
                  <a:pt x="4115" y="8"/>
                  <a:pt x="4113" y="8"/>
                </a:cubicBezTo>
                <a:lnTo>
                  <a:pt x="4088" y="8"/>
                </a:lnTo>
                <a:cubicBezTo>
                  <a:pt x="4085" y="8"/>
                  <a:pt x="4084" y="6"/>
                  <a:pt x="4084" y="4"/>
                </a:cubicBezTo>
                <a:cubicBezTo>
                  <a:pt x="4084" y="2"/>
                  <a:pt x="4085" y="0"/>
                  <a:pt x="4088" y="0"/>
                </a:cubicBezTo>
                <a:close/>
                <a:moveTo>
                  <a:pt x="4146" y="0"/>
                </a:moveTo>
                <a:lnTo>
                  <a:pt x="4171" y="0"/>
                </a:lnTo>
                <a:cubicBezTo>
                  <a:pt x="4173" y="0"/>
                  <a:pt x="4175" y="2"/>
                  <a:pt x="4175" y="4"/>
                </a:cubicBezTo>
                <a:cubicBezTo>
                  <a:pt x="4175" y="6"/>
                  <a:pt x="4173" y="8"/>
                  <a:pt x="4171" y="8"/>
                </a:cubicBezTo>
                <a:lnTo>
                  <a:pt x="4146" y="8"/>
                </a:lnTo>
                <a:cubicBezTo>
                  <a:pt x="4144" y="8"/>
                  <a:pt x="4142" y="6"/>
                  <a:pt x="4142" y="4"/>
                </a:cubicBezTo>
                <a:cubicBezTo>
                  <a:pt x="4142" y="2"/>
                  <a:pt x="4144" y="0"/>
                  <a:pt x="4146" y="0"/>
                </a:cubicBezTo>
                <a:close/>
                <a:moveTo>
                  <a:pt x="4204" y="0"/>
                </a:moveTo>
                <a:lnTo>
                  <a:pt x="4229" y="0"/>
                </a:lnTo>
                <a:cubicBezTo>
                  <a:pt x="4232" y="0"/>
                  <a:pt x="4234" y="2"/>
                  <a:pt x="4234" y="4"/>
                </a:cubicBezTo>
                <a:cubicBezTo>
                  <a:pt x="4234" y="6"/>
                  <a:pt x="4232" y="8"/>
                  <a:pt x="4229" y="8"/>
                </a:cubicBezTo>
                <a:lnTo>
                  <a:pt x="4204" y="8"/>
                </a:lnTo>
                <a:cubicBezTo>
                  <a:pt x="4202" y="8"/>
                  <a:pt x="4200" y="6"/>
                  <a:pt x="4200" y="4"/>
                </a:cubicBezTo>
                <a:cubicBezTo>
                  <a:pt x="4200" y="2"/>
                  <a:pt x="4202" y="0"/>
                  <a:pt x="4204" y="0"/>
                </a:cubicBezTo>
                <a:close/>
                <a:moveTo>
                  <a:pt x="4263" y="0"/>
                </a:moveTo>
                <a:lnTo>
                  <a:pt x="4288" y="0"/>
                </a:lnTo>
                <a:cubicBezTo>
                  <a:pt x="4290" y="0"/>
                  <a:pt x="4292" y="2"/>
                  <a:pt x="4292" y="4"/>
                </a:cubicBezTo>
                <a:cubicBezTo>
                  <a:pt x="4292" y="6"/>
                  <a:pt x="4290" y="8"/>
                  <a:pt x="4288" y="8"/>
                </a:cubicBezTo>
                <a:lnTo>
                  <a:pt x="4263" y="8"/>
                </a:lnTo>
                <a:cubicBezTo>
                  <a:pt x="4260" y="8"/>
                  <a:pt x="4259" y="6"/>
                  <a:pt x="4259" y="4"/>
                </a:cubicBezTo>
                <a:cubicBezTo>
                  <a:pt x="4259" y="2"/>
                  <a:pt x="4260" y="0"/>
                  <a:pt x="4263" y="0"/>
                </a:cubicBezTo>
                <a:close/>
                <a:moveTo>
                  <a:pt x="4321" y="0"/>
                </a:moveTo>
                <a:lnTo>
                  <a:pt x="4346" y="0"/>
                </a:lnTo>
                <a:cubicBezTo>
                  <a:pt x="4348" y="0"/>
                  <a:pt x="4350" y="2"/>
                  <a:pt x="4350" y="4"/>
                </a:cubicBezTo>
                <a:cubicBezTo>
                  <a:pt x="4350" y="6"/>
                  <a:pt x="4348" y="8"/>
                  <a:pt x="4346" y="8"/>
                </a:cubicBezTo>
                <a:lnTo>
                  <a:pt x="4321" y="8"/>
                </a:lnTo>
                <a:cubicBezTo>
                  <a:pt x="4319" y="8"/>
                  <a:pt x="4317" y="6"/>
                  <a:pt x="4317" y="4"/>
                </a:cubicBezTo>
                <a:cubicBezTo>
                  <a:pt x="4317" y="2"/>
                  <a:pt x="4319" y="0"/>
                  <a:pt x="4321" y="0"/>
                </a:cubicBezTo>
                <a:close/>
                <a:moveTo>
                  <a:pt x="4379" y="0"/>
                </a:moveTo>
                <a:lnTo>
                  <a:pt x="4404" y="0"/>
                </a:lnTo>
                <a:cubicBezTo>
                  <a:pt x="4407" y="0"/>
                  <a:pt x="4409" y="2"/>
                  <a:pt x="4409" y="4"/>
                </a:cubicBezTo>
                <a:cubicBezTo>
                  <a:pt x="4409" y="6"/>
                  <a:pt x="4407" y="8"/>
                  <a:pt x="4404" y="8"/>
                </a:cubicBezTo>
                <a:lnTo>
                  <a:pt x="4379" y="8"/>
                </a:lnTo>
                <a:cubicBezTo>
                  <a:pt x="4377" y="8"/>
                  <a:pt x="4375" y="6"/>
                  <a:pt x="4375" y="4"/>
                </a:cubicBezTo>
                <a:cubicBezTo>
                  <a:pt x="4375" y="2"/>
                  <a:pt x="4377" y="0"/>
                  <a:pt x="4379" y="0"/>
                </a:cubicBezTo>
                <a:close/>
                <a:moveTo>
                  <a:pt x="4438" y="0"/>
                </a:moveTo>
                <a:lnTo>
                  <a:pt x="4463" y="0"/>
                </a:lnTo>
                <a:cubicBezTo>
                  <a:pt x="4465" y="0"/>
                  <a:pt x="4467" y="2"/>
                  <a:pt x="4467" y="4"/>
                </a:cubicBezTo>
                <a:cubicBezTo>
                  <a:pt x="4467" y="6"/>
                  <a:pt x="4465" y="8"/>
                  <a:pt x="4463" y="8"/>
                </a:cubicBezTo>
                <a:lnTo>
                  <a:pt x="4438" y="8"/>
                </a:lnTo>
                <a:cubicBezTo>
                  <a:pt x="4435" y="8"/>
                  <a:pt x="4434" y="6"/>
                  <a:pt x="4434" y="4"/>
                </a:cubicBezTo>
                <a:cubicBezTo>
                  <a:pt x="4434" y="2"/>
                  <a:pt x="4435" y="0"/>
                  <a:pt x="4438" y="0"/>
                </a:cubicBezTo>
                <a:close/>
                <a:moveTo>
                  <a:pt x="4496" y="0"/>
                </a:moveTo>
                <a:lnTo>
                  <a:pt x="4521" y="0"/>
                </a:lnTo>
                <a:cubicBezTo>
                  <a:pt x="4523" y="0"/>
                  <a:pt x="4525" y="2"/>
                  <a:pt x="4525" y="4"/>
                </a:cubicBezTo>
                <a:cubicBezTo>
                  <a:pt x="4525" y="6"/>
                  <a:pt x="4523" y="8"/>
                  <a:pt x="4521" y="8"/>
                </a:cubicBezTo>
                <a:lnTo>
                  <a:pt x="4496" y="8"/>
                </a:lnTo>
                <a:cubicBezTo>
                  <a:pt x="4494" y="8"/>
                  <a:pt x="4492" y="6"/>
                  <a:pt x="4492" y="4"/>
                </a:cubicBezTo>
                <a:cubicBezTo>
                  <a:pt x="4492" y="2"/>
                  <a:pt x="4494" y="0"/>
                  <a:pt x="4496" y="0"/>
                </a:cubicBezTo>
                <a:close/>
                <a:moveTo>
                  <a:pt x="4554" y="0"/>
                </a:moveTo>
                <a:lnTo>
                  <a:pt x="4579" y="0"/>
                </a:lnTo>
                <a:cubicBezTo>
                  <a:pt x="4582" y="0"/>
                  <a:pt x="4584" y="2"/>
                  <a:pt x="4584" y="4"/>
                </a:cubicBezTo>
                <a:cubicBezTo>
                  <a:pt x="4584" y="6"/>
                  <a:pt x="4582" y="8"/>
                  <a:pt x="4579" y="8"/>
                </a:cubicBezTo>
                <a:lnTo>
                  <a:pt x="4554" y="8"/>
                </a:lnTo>
                <a:cubicBezTo>
                  <a:pt x="4552" y="8"/>
                  <a:pt x="4550" y="6"/>
                  <a:pt x="4550" y="4"/>
                </a:cubicBezTo>
                <a:cubicBezTo>
                  <a:pt x="4550" y="2"/>
                  <a:pt x="4552" y="0"/>
                  <a:pt x="4554" y="0"/>
                </a:cubicBezTo>
                <a:close/>
                <a:moveTo>
                  <a:pt x="4613" y="0"/>
                </a:moveTo>
                <a:lnTo>
                  <a:pt x="4638" y="0"/>
                </a:lnTo>
                <a:cubicBezTo>
                  <a:pt x="4640" y="0"/>
                  <a:pt x="4642" y="2"/>
                  <a:pt x="4642" y="4"/>
                </a:cubicBezTo>
                <a:cubicBezTo>
                  <a:pt x="4642" y="6"/>
                  <a:pt x="4640" y="8"/>
                  <a:pt x="4638" y="8"/>
                </a:cubicBezTo>
                <a:lnTo>
                  <a:pt x="4613" y="8"/>
                </a:lnTo>
                <a:cubicBezTo>
                  <a:pt x="4610" y="8"/>
                  <a:pt x="4609" y="6"/>
                  <a:pt x="4609" y="4"/>
                </a:cubicBezTo>
                <a:cubicBezTo>
                  <a:pt x="4609" y="2"/>
                  <a:pt x="4610" y="0"/>
                  <a:pt x="4613" y="0"/>
                </a:cubicBezTo>
                <a:close/>
                <a:moveTo>
                  <a:pt x="4671" y="0"/>
                </a:moveTo>
                <a:lnTo>
                  <a:pt x="4696" y="0"/>
                </a:lnTo>
                <a:cubicBezTo>
                  <a:pt x="4698" y="0"/>
                  <a:pt x="4700" y="2"/>
                  <a:pt x="4700" y="4"/>
                </a:cubicBezTo>
                <a:cubicBezTo>
                  <a:pt x="4700" y="6"/>
                  <a:pt x="4698" y="8"/>
                  <a:pt x="4696" y="8"/>
                </a:cubicBezTo>
                <a:lnTo>
                  <a:pt x="4671" y="8"/>
                </a:lnTo>
                <a:cubicBezTo>
                  <a:pt x="4669" y="8"/>
                  <a:pt x="4667" y="6"/>
                  <a:pt x="4667" y="4"/>
                </a:cubicBezTo>
                <a:cubicBezTo>
                  <a:pt x="4667" y="2"/>
                  <a:pt x="4669" y="0"/>
                  <a:pt x="4671" y="0"/>
                </a:cubicBezTo>
                <a:close/>
                <a:moveTo>
                  <a:pt x="4729" y="0"/>
                </a:moveTo>
                <a:lnTo>
                  <a:pt x="4754" y="0"/>
                </a:lnTo>
                <a:cubicBezTo>
                  <a:pt x="4757" y="0"/>
                  <a:pt x="4759" y="2"/>
                  <a:pt x="4759" y="4"/>
                </a:cubicBezTo>
                <a:cubicBezTo>
                  <a:pt x="4759" y="6"/>
                  <a:pt x="4757" y="8"/>
                  <a:pt x="4754" y="8"/>
                </a:cubicBezTo>
                <a:lnTo>
                  <a:pt x="4729" y="8"/>
                </a:lnTo>
                <a:cubicBezTo>
                  <a:pt x="4727" y="8"/>
                  <a:pt x="4725" y="6"/>
                  <a:pt x="4725" y="4"/>
                </a:cubicBezTo>
                <a:cubicBezTo>
                  <a:pt x="4725" y="2"/>
                  <a:pt x="4727" y="0"/>
                  <a:pt x="4729" y="0"/>
                </a:cubicBezTo>
                <a:close/>
                <a:moveTo>
                  <a:pt x="4788" y="0"/>
                </a:moveTo>
                <a:lnTo>
                  <a:pt x="4813" y="0"/>
                </a:lnTo>
                <a:cubicBezTo>
                  <a:pt x="4815" y="0"/>
                  <a:pt x="4817" y="2"/>
                  <a:pt x="4817" y="4"/>
                </a:cubicBezTo>
                <a:cubicBezTo>
                  <a:pt x="4817" y="6"/>
                  <a:pt x="4815" y="8"/>
                  <a:pt x="4813" y="8"/>
                </a:cubicBezTo>
                <a:lnTo>
                  <a:pt x="4788" y="8"/>
                </a:lnTo>
                <a:cubicBezTo>
                  <a:pt x="4785" y="8"/>
                  <a:pt x="4784" y="6"/>
                  <a:pt x="4784" y="4"/>
                </a:cubicBezTo>
                <a:cubicBezTo>
                  <a:pt x="4784" y="2"/>
                  <a:pt x="4785" y="0"/>
                  <a:pt x="4788" y="0"/>
                </a:cubicBezTo>
                <a:close/>
                <a:moveTo>
                  <a:pt x="4846" y="0"/>
                </a:moveTo>
                <a:lnTo>
                  <a:pt x="4871" y="0"/>
                </a:lnTo>
                <a:cubicBezTo>
                  <a:pt x="4873" y="0"/>
                  <a:pt x="4875" y="2"/>
                  <a:pt x="4875" y="4"/>
                </a:cubicBezTo>
                <a:cubicBezTo>
                  <a:pt x="4875" y="6"/>
                  <a:pt x="4873" y="8"/>
                  <a:pt x="4871" y="8"/>
                </a:cubicBezTo>
                <a:lnTo>
                  <a:pt x="4846" y="8"/>
                </a:lnTo>
                <a:cubicBezTo>
                  <a:pt x="4844" y="8"/>
                  <a:pt x="4842" y="6"/>
                  <a:pt x="4842" y="4"/>
                </a:cubicBezTo>
                <a:cubicBezTo>
                  <a:pt x="4842" y="2"/>
                  <a:pt x="4844" y="0"/>
                  <a:pt x="4846" y="0"/>
                </a:cubicBezTo>
                <a:close/>
                <a:moveTo>
                  <a:pt x="4904" y="0"/>
                </a:moveTo>
                <a:lnTo>
                  <a:pt x="4929" y="0"/>
                </a:lnTo>
                <a:cubicBezTo>
                  <a:pt x="4932" y="0"/>
                  <a:pt x="4934" y="2"/>
                  <a:pt x="4934" y="4"/>
                </a:cubicBezTo>
                <a:cubicBezTo>
                  <a:pt x="4934" y="6"/>
                  <a:pt x="4932" y="8"/>
                  <a:pt x="4929" y="8"/>
                </a:cubicBezTo>
                <a:lnTo>
                  <a:pt x="4904" y="8"/>
                </a:lnTo>
                <a:cubicBezTo>
                  <a:pt x="4902" y="8"/>
                  <a:pt x="4900" y="6"/>
                  <a:pt x="4900" y="4"/>
                </a:cubicBezTo>
                <a:cubicBezTo>
                  <a:pt x="4900" y="2"/>
                  <a:pt x="4902" y="0"/>
                  <a:pt x="4904" y="0"/>
                </a:cubicBezTo>
                <a:close/>
                <a:moveTo>
                  <a:pt x="4963" y="0"/>
                </a:moveTo>
                <a:lnTo>
                  <a:pt x="4988" y="0"/>
                </a:lnTo>
                <a:cubicBezTo>
                  <a:pt x="4990" y="0"/>
                  <a:pt x="4992" y="2"/>
                  <a:pt x="4992" y="4"/>
                </a:cubicBezTo>
                <a:cubicBezTo>
                  <a:pt x="4992" y="6"/>
                  <a:pt x="4990" y="8"/>
                  <a:pt x="4988" y="8"/>
                </a:cubicBezTo>
                <a:lnTo>
                  <a:pt x="4963" y="8"/>
                </a:lnTo>
                <a:cubicBezTo>
                  <a:pt x="4960" y="8"/>
                  <a:pt x="4959" y="6"/>
                  <a:pt x="4959" y="4"/>
                </a:cubicBezTo>
                <a:cubicBezTo>
                  <a:pt x="4959" y="2"/>
                  <a:pt x="4960" y="0"/>
                  <a:pt x="4963" y="0"/>
                </a:cubicBezTo>
                <a:close/>
                <a:moveTo>
                  <a:pt x="5021" y="0"/>
                </a:moveTo>
                <a:lnTo>
                  <a:pt x="5046" y="0"/>
                </a:lnTo>
                <a:cubicBezTo>
                  <a:pt x="5048" y="0"/>
                  <a:pt x="5050" y="2"/>
                  <a:pt x="5050" y="4"/>
                </a:cubicBezTo>
                <a:cubicBezTo>
                  <a:pt x="5050" y="6"/>
                  <a:pt x="5048" y="8"/>
                  <a:pt x="5046" y="8"/>
                </a:cubicBezTo>
                <a:lnTo>
                  <a:pt x="5021" y="8"/>
                </a:lnTo>
                <a:cubicBezTo>
                  <a:pt x="5019" y="8"/>
                  <a:pt x="5017" y="6"/>
                  <a:pt x="5017" y="4"/>
                </a:cubicBezTo>
                <a:cubicBezTo>
                  <a:pt x="5017" y="2"/>
                  <a:pt x="5019" y="0"/>
                  <a:pt x="5021" y="0"/>
                </a:cubicBezTo>
                <a:close/>
                <a:moveTo>
                  <a:pt x="5079" y="0"/>
                </a:moveTo>
                <a:lnTo>
                  <a:pt x="5104" y="0"/>
                </a:lnTo>
                <a:cubicBezTo>
                  <a:pt x="5107" y="0"/>
                  <a:pt x="5109" y="2"/>
                  <a:pt x="5109" y="4"/>
                </a:cubicBezTo>
                <a:cubicBezTo>
                  <a:pt x="5109" y="6"/>
                  <a:pt x="5107" y="8"/>
                  <a:pt x="5104" y="8"/>
                </a:cubicBezTo>
                <a:lnTo>
                  <a:pt x="5079" y="8"/>
                </a:lnTo>
                <a:cubicBezTo>
                  <a:pt x="5077" y="8"/>
                  <a:pt x="5075" y="6"/>
                  <a:pt x="5075" y="4"/>
                </a:cubicBezTo>
                <a:cubicBezTo>
                  <a:pt x="5075" y="2"/>
                  <a:pt x="5077" y="0"/>
                  <a:pt x="5079" y="0"/>
                </a:cubicBezTo>
                <a:close/>
                <a:moveTo>
                  <a:pt x="5138" y="0"/>
                </a:moveTo>
                <a:lnTo>
                  <a:pt x="5163" y="0"/>
                </a:lnTo>
                <a:cubicBezTo>
                  <a:pt x="5165" y="0"/>
                  <a:pt x="5167" y="2"/>
                  <a:pt x="5167" y="4"/>
                </a:cubicBezTo>
                <a:cubicBezTo>
                  <a:pt x="5167" y="6"/>
                  <a:pt x="5165" y="8"/>
                  <a:pt x="5163" y="8"/>
                </a:cubicBezTo>
                <a:lnTo>
                  <a:pt x="5138" y="8"/>
                </a:lnTo>
                <a:cubicBezTo>
                  <a:pt x="5135" y="8"/>
                  <a:pt x="5134" y="6"/>
                  <a:pt x="5134" y="4"/>
                </a:cubicBezTo>
                <a:cubicBezTo>
                  <a:pt x="5134" y="2"/>
                  <a:pt x="5135" y="0"/>
                  <a:pt x="5138" y="0"/>
                </a:cubicBezTo>
                <a:close/>
                <a:moveTo>
                  <a:pt x="5196" y="0"/>
                </a:moveTo>
                <a:lnTo>
                  <a:pt x="5221" y="0"/>
                </a:lnTo>
                <a:cubicBezTo>
                  <a:pt x="5223" y="0"/>
                  <a:pt x="5225" y="2"/>
                  <a:pt x="5225" y="4"/>
                </a:cubicBezTo>
                <a:cubicBezTo>
                  <a:pt x="5225" y="6"/>
                  <a:pt x="5223" y="8"/>
                  <a:pt x="5221" y="8"/>
                </a:cubicBezTo>
                <a:lnTo>
                  <a:pt x="5196" y="8"/>
                </a:lnTo>
                <a:cubicBezTo>
                  <a:pt x="5194" y="8"/>
                  <a:pt x="5192" y="6"/>
                  <a:pt x="5192" y="4"/>
                </a:cubicBezTo>
                <a:cubicBezTo>
                  <a:pt x="5192" y="2"/>
                  <a:pt x="5194" y="0"/>
                  <a:pt x="5196" y="0"/>
                </a:cubicBezTo>
                <a:close/>
                <a:moveTo>
                  <a:pt x="5254" y="0"/>
                </a:moveTo>
                <a:lnTo>
                  <a:pt x="5279" y="0"/>
                </a:lnTo>
                <a:cubicBezTo>
                  <a:pt x="5282" y="0"/>
                  <a:pt x="5284" y="2"/>
                  <a:pt x="5284" y="4"/>
                </a:cubicBezTo>
                <a:cubicBezTo>
                  <a:pt x="5284" y="6"/>
                  <a:pt x="5282" y="8"/>
                  <a:pt x="5279" y="8"/>
                </a:cubicBezTo>
                <a:lnTo>
                  <a:pt x="5254" y="8"/>
                </a:lnTo>
                <a:cubicBezTo>
                  <a:pt x="5252" y="8"/>
                  <a:pt x="5250" y="6"/>
                  <a:pt x="5250" y="4"/>
                </a:cubicBezTo>
                <a:cubicBezTo>
                  <a:pt x="5250" y="2"/>
                  <a:pt x="5252" y="0"/>
                  <a:pt x="5254" y="0"/>
                </a:cubicBezTo>
                <a:close/>
                <a:moveTo>
                  <a:pt x="5313" y="0"/>
                </a:moveTo>
                <a:lnTo>
                  <a:pt x="5338" y="0"/>
                </a:lnTo>
                <a:cubicBezTo>
                  <a:pt x="5340" y="0"/>
                  <a:pt x="5342" y="2"/>
                  <a:pt x="5342" y="4"/>
                </a:cubicBezTo>
                <a:cubicBezTo>
                  <a:pt x="5342" y="6"/>
                  <a:pt x="5340" y="8"/>
                  <a:pt x="5338" y="8"/>
                </a:cubicBezTo>
                <a:lnTo>
                  <a:pt x="5313" y="8"/>
                </a:lnTo>
                <a:cubicBezTo>
                  <a:pt x="5310" y="8"/>
                  <a:pt x="5309" y="6"/>
                  <a:pt x="5309" y="4"/>
                </a:cubicBezTo>
                <a:cubicBezTo>
                  <a:pt x="5309" y="2"/>
                  <a:pt x="5310" y="0"/>
                  <a:pt x="5313" y="0"/>
                </a:cubicBezTo>
                <a:close/>
                <a:moveTo>
                  <a:pt x="5371" y="0"/>
                </a:moveTo>
                <a:lnTo>
                  <a:pt x="5396" y="0"/>
                </a:lnTo>
                <a:cubicBezTo>
                  <a:pt x="5398" y="0"/>
                  <a:pt x="5400" y="2"/>
                  <a:pt x="5400" y="4"/>
                </a:cubicBezTo>
                <a:cubicBezTo>
                  <a:pt x="5400" y="6"/>
                  <a:pt x="5398" y="8"/>
                  <a:pt x="5396" y="8"/>
                </a:cubicBezTo>
                <a:lnTo>
                  <a:pt x="5371" y="8"/>
                </a:lnTo>
                <a:cubicBezTo>
                  <a:pt x="5369" y="8"/>
                  <a:pt x="5367" y="6"/>
                  <a:pt x="5367" y="4"/>
                </a:cubicBezTo>
                <a:cubicBezTo>
                  <a:pt x="5367" y="2"/>
                  <a:pt x="5369" y="0"/>
                  <a:pt x="5371" y="0"/>
                </a:cubicBezTo>
                <a:close/>
                <a:moveTo>
                  <a:pt x="5429" y="0"/>
                </a:moveTo>
                <a:lnTo>
                  <a:pt x="5454" y="0"/>
                </a:lnTo>
                <a:cubicBezTo>
                  <a:pt x="5457" y="0"/>
                  <a:pt x="5459" y="2"/>
                  <a:pt x="5459" y="4"/>
                </a:cubicBezTo>
                <a:cubicBezTo>
                  <a:pt x="5459" y="6"/>
                  <a:pt x="5457" y="8"/>
                  <a:pt x="5454" y="8"/>
                </a:cubicBezTo>
                <a:lnTo>
                  <a:pt x="5429" y="8"/>
                </a:lnTo>
                <a:cubicBezTo>
                  <a:pt x="5427" y="8"/>
                  <a:pt x="5425" y="6"/>
                  <a:pt x="5425" y="4"/>
                </a:cubicBezTo>
                <a:cubicBezTo>
                  <a:pt x="5425" y="2"/>
                  <a:pt x="5427" y="0"/>
                  <a:pt x="5429" y="0"/>
                </a:cubicBezTo>
                <a:close/>
                <a:moveTo>
                  <a:pt x="5488" y="0"/>
                </a:moveTo>
                <a:lnTo>
                  <a:pt x="5513" y="0"/>
                </a:lnTo>
                <a:cubicBezTo>
                  <a:pt x="5515" y="0"/>
                  <a:pt x="5517" y="2"/>
                  <a:pt x="5517" y="4"/>
                </a:cubicBezTo>
                <a:cubicBezTo>
                  <a:pt x="5517" y="6"/>
                  <a:pt x="5515" y="8"/>
                  <a:pt x="5513" y="8"/>
                </a:cubicBezTo>
                <a:lnTo>
                  <a:pt x="5488" y="8"/>
                </a:lnTo>
                <a:cubicBezTo>
                  <a:pt x="5485" y="8"/>
                  <a:pt x="5484" y="6"/>
                  <a:pt x="5484" y="4"/>
                </a:cubicBezTo>
                <a:cubicBezTo>
                  <a:pt x="5484" y="2"/>
                  <a:pt x="5485" y="0"/>
                  <a:pt x="5488" y="0"/>
                </a:cubicBezTo>
                <a:close/>
                <a:moveTo>
                  <a:pt x="5546" y="0"/>
                </a:moveTo>
                <a:lnTo>
                  <a:pt x="5571" y="0"/>
                </a:lnTo>
                <a:cubicBezTo>
                  <a:pt x="5573" y="0"/>
                  <a:pt x="5575" y="2"/>
                  <a:pt x="5575" y="4"/>
                </a:cubicBezTo>
                <a:cubicBezTo>
                  <a:pt x="5575" y="6"/>
                  <a:pt x="5573" y="8"/>
                  <a:pt x="5571" y="8"/>
                </a:cubicBezTo>
                <a:lnTo>
                  <a:pt x="5546" y="8"/>
                </a:lnTo>
                <a:cubicBezTo>
                  <a:pt x="5544" y="8"/>
                  <a:pt x="5542" y="6"/>
                  <a:pt x="5542" y="4"/>
                </a:cubicBezTo>
                <a:cubicBezTo>
                  <a:pt x="5542" y="2"/>
                  <a:pt x="5544" y="0"/>
                  <a:pt x="5546" y="0"/>
                </a:cubicBezTo>
                <a:close/>
                <a:moveTo>
                  <a:pt x="5604" y="0"/>
                </a:moveTo>
                <a:lnTo>
                  <a:pt x="5629" y="0"/>
                </a:lnTo>
                <a:cubicBezTo>
                  <a:pt x="5632" y="0"/>
                  <a:pt x="5634" y="2"/>
                  <a:pt x="5634" y="4"/>
                </a:cubicBezTo>
                <a:cubicBezTo>
                  <a:pt x="5634" y="6"/>
                  <a:pt x="5632" y="8"/>
                  <a:pt x="5629" y="8"/>
                </a:cubicBezTo>
                <a:lnTo>
                  <a:pt x="5604" y="8"/>
                </a:lnTo>
                <a:cubicBezTo>
                  <a:pt x="5602" y="8"/>
                  <a:pt x="5600" y="6"/>
                  <a:pt x="5600" y="4"/>
                </a:cubicBezTo>
                <a:cubicBezTo>
                  <a:pt x="5600" y="2"/>
                  <a:pt x="5602" y="0"/>
                  <a:pt x="5604" y="0"/>
                </a:cubicBezTo>
                <a:close/>
                <a:moveTo>
                  <a:pt x="5663" y="0"/>
                </a:moveTo>
                <a:lnTo>
                  <a:pt x="5688" y="0"/>
                </a:lnTo>
                <a:cubicBezTo>
                  <a:pt x="5690" y="0"/>
                  <a:pt x="5692" y="2"/>
                  <a:pt x="5692" y="4"/>
                </a:cubicBezTo>
                <a:cubicBezTo>
                  <a:pt x="5692" y="6"/>
                  <a:pt x="5690" y="8"/>
                  <a:pt x="5688" y="8"/>
                </a:cubicBezTo>
                <a:lnTo>
                  <a:pt x="5663" y="8"/>
                </a:lnTo>
                <a:cubicBezTo>
                  <a:pt x="5660" y="8"/>
                  <a:pt x="5659" y="6"/>
                  <a:pt x="5659" y="4"/>
                </a:cubicBezTo>
                <a:cubicBezTo>
                  <a:pt x="5659" y="2"/>
                  <a:pt x="5660" y="0"/>
                  <a:pt x="5663" y="0"/>
                </a:cubicBezTo>
                <a:close/>
                <a:moveTo>
                  <a:pt x="5721" y="0"/>
                </a:moveTo>
                <a:lnTo>
                  <a:pt x="5746" y="0"/>
                </a:lnTo>
                <a:cubicBezTo>
                  <a:pt x="5748" y="0"/>
                  <a:pt x="5750" y="2"/>
                  <a:pt x="5750" y="4"/>
                </a:cubicBezTo>
                <a:cubicBezTo>
                  <a:pt x="5750" y="6"/>
                  <a:pt x="5748" y="8"/>
                  <a:pt x="5746" y="8"/>
                </a:cubicBezTo>
                <a:lnTo>
                  <a:pt x="5721" y="8"/>
                </a:lnTo>
                <a:cubicBezTo>
                  <a:pt x="5719" y="8"/>
                  <a:pt x="5717" y="6"/>
                  <a:pt x="5717" y="4"/>
                </a:cubicBezTo>
                <a:cubicBezTo>
                  <a:pt x="5717" y="2"/>
                  <a:pt x="5719" y="0"/>
                  <a:pt x="5721" y="0"/>
                </a:cubicBezTo>
                <a:close/>
                <a:moveTo>
                  <a:pt x="5779" y="0"/>
                </a:moveTo>
                <a:lnTo>
                  <a:pt x="5804" y="0"/>
                </a:lnTo>
                <a:cubicBezTo>
                  <a:pt x="5807" y="0"/>
                  <a:pt x="5809" y="2"/>
                  <a:pt x="5809" y="4"/>
                </a:cubicBezTo>
                <a:cubicBezTo>
                  <a:pt x="5809" y="6"/>
                  <a:pt x="5807" y="8"/>
                  <a:pt x="5804" y="8"/>
                </a:cubicBezTo>
                <a:lnTo>
                  <a:pt x="5779" y="8"/>
                </a:lnTo>
                <a:cubicBezTo>
                  <a:pt x="5777" y="8"/>
                  <a:pt x="5775" y="6"/>
                  <a:pt x="5775" y="4"/>
                </a:cubicBezTo>
                <a:cubicBezTo>
                  <a:pt x="5775" y="2"/>
                  <a:pt x="5777" y="0"/>
                  <a:pt x="5779" y="0"/>
                </a:cubicBezTo>
                <a:close/>
                <a:moveTo>
                  <a:pt x="5838" y="0"/>
                </a:moveTo>
                <a:lnTo>
                  <a:pt x="5863" y="0"/>
                </a:lnTo>
                <a:cubicBezTo>
                  <a:pt x="5865" y="0"/>
                  <a:pt x="5867" y="2"/>
                  <a:pt x="5867" y="4"/>
                </a:cubicBezTo>
                <a:cubicBezTo>
                  <a:pt x="5867" y="6"/>
                  <a:pt x="5865" y="8"/>
                  <a:pt x="5863" y="8"/>
                </a:cubicBezTo>
                <a:lnTo>
                  <a:pt x="5838" y="8"/>
                </a:lnTo>
                <a:cubicBezTo>
                  <a:pt x="5835" y="8"/>
                  <a:pt x="5834" y="6"/>
                  <a:pt x="5834" y="4"/>
                </a:cubicBezTo>
                <a:cubicBezTo>
                  <a:pt x="5834" y="2"/>
                  <a:pt x="5835" y="0"/>
                  <a:pt x="5838" y="0"/>
                </a:cubicBezTo>
                <a:close/>
                <a:moveTo>
                  <a:pt x="5896" y="0"/>
                </a:moveTo>
                <a:lnTo>
                  <a:pt x="5921" y="0"/>
                </a:lnTo>
                <a:cubicBezTo>
                  <a:pt x="5923" y="0"/>
                  <a:pt x="5925" y="2"/>
                  <a:pt x="5925" y="4"/>
                </a:cubicBezTo>
                <a:cubicBezTo>
                  <a:pt x="5925" y="6"/>
                  <a:pt x="5923" y="8"/>
                  <a:pt x="5921" y="8"/>
                </a:cubicBezTo>
                <a:lnTo>
                  <a:pt x="5896" y="8"/>
                </a:lnTo>
                <a:cubicBezTo>
                  <a:pt x="5894" y="8"/>
                  <a:pt x="5892" y="6"/>
                  <a:pt x="5892" y="4"/>
                </a:cubicBezTo>
                <a:cubicBezTo>
                  <a:pt x="5892" y="2"/>
                  <a:pt x="5894" y="0"/>
                  <a:pt x="5896" y="0"/>
                </a:cubicBezTo>
                <a:close/>
                <a:moveTo>
                  <a:pt x="5954" y="0"/>
                </a:moveTo>
                <a:lnTo>
                  <a:pt x="5979" y="0"/>
                </a:lnTo>
                <a:cubicBezTo>
                  <a:pt x="5982" y="0"/>
                  <a:pt x="5984" y="2"/>
                  <a:pt x="5984" y="4"/>
                </a:cubicBezTo>
                <a:cubicBezTo>
                  <a:pt x="5984" y="6"/>
                  <a:pt x="5982" y="8"/>
                  <a:pt x="5979" y="8"/>
                </a:cubicBezTo>
                <a:lnTo>
                  <a:pt x="5954" y="8"/>
                </a:lnTo>
                <a:cubicBezTo>
                  <a:pt x="5952" y="8"/>
                  <a:pt x="5950" y="6"/>
                  <a:pt x="5950" y="4"/>
                </a:cubicBezTo>
                <a:cubicBezTo>
                  <a:pt x="5950" y="2"/>
                  <a:pt x="5952" y="0"/>
                  <a:pt x="5954" y="0"/>
                </a:cubicBezTo>
                <a:close/>
                <a:moveTo>
                  <a:pt x="6013" y="0"/>
                </a:moveTo>
                <a:lnTo>
                  <a:pt x="6038" y="0"/>
                </a:lnTo>
                <a:cubicBezTo>
                  <a:pt x="6040" y="0"/>
                  <a:pt x="6042" y="2"/>
                  <a:pt x="6042" y="4"/>
                </a:cubicBezTo>
                <a:cubicBezTo>
                  <a:pt x="6042" y="6"/>
                  <a:pt x="6040" y="8"/>
                  <a:pt x="6038" y="8"/>
                </a:cubicBezTo>
                <a:lnTo>
                  <a:pt x="6013" y="8"/>
                </a:lnTo>
                <a:cubicBezTo>
                  <a:pt x="6010" y="8"/>
                  <a:pt x="6009" y="6"/>
                  <a:pt x="6009" y="4"/>
                </a:cubicBezTo>
                <a:cubicBezTo>
                  <a:pt x="6009" y="2"/>
                  <a:pt x="6010" y="0"/>
                  <a:pt x="6013" y="0"/>
                </a:cubicBezTo>
                <a:close/>
                <a:moveTo>
                  <a:pt x="6071" y="0"/>
                </a:moveTo>
                <a:lnTo>
                  <a:pt x="6096" y="0"/>
                </a:lnTo>
                <a:cubicBezTo>
                  <a:pt x="6098" y="0"/>
                  <a:pt x="6100" y="2"/>
                  <a:pt x="6100" y="4"/>
                </a:cubicBezTo>
                <a:cubicBezTo>
                  <a:pt x="6100" y="6"/>
                  <a:pt x="6098" y="8"/>
                  <a:pt x="6096" y="8"/>
                </a:cubicBezTo>
                <a:lnTo>
                  <a:pt x="6071" y="8"/>
                </a:lnTo>
                <a:cubicBezTo>
                  <a:pt x="6069" y="8"/>
                  <a:pt x="6067" y="6"/>
                  <a:pt x="6067" y="4"/>
                </a:cubicBezTo>
                <a:cubicBezTo>
                  <a:pt x="6067" y="2"/>
                  <a:pt x="6069" y="0"/>
                  <a:pt x="6071" y="0"/>
                </a:cubicBezTo>
                <a:close/>
                <a:moveTo>
                  <a:pt x="6129" y="0"/>
                </a:moveTo>
                <a:lnTo>
                  <a:pt x="6154" y="0"/>
                </a:lnTo>
                <a:cubicBezTo>
                  <a:pt x="6157" y="0"/>
                  <a:pt x="6159" y="2"/>
                  <a:pt x="6159" y="4"/>
                </a:cubicBezTo>
                <a:cubicBezTo>
                  <a:pt x="6159" y="6"/>
                  <a:pt x="6157" y="8"/>
                  <a:pt x="6154" y="8"/>
                </a:cubicBezTo>
                <a:lnTo>
                  <a:pt x="6129" y="8"/>
                </a:lnTo>
                <a:cubicBezTo>
                  <a:pt x="6127" y="8"/>
                  <a:pt x="6125" y="6"/>
                  <a:pt x="6125" y="4"/>
                </a:cubicBezTo>
                <a:cubicBezTo>
                  <a:pt x="6125" y="2"/>
                  <a:pt x="6127" y="0"/>
                  <a:pt x="6129" y="0"/>
                </a:cubicBezTo>
                <a:close/>
                <a:moveTo>
                  <a:pt x="6188" y="0"/>
                </a:moveTo>
                <a:lnTo>
                  <a:pt x="6213" y="0"/>
                </a:lnTo>
                <a:cubicBezTo>
                  <a:pt x="6215" y="0"/>
                  <a:pt x="6217" y="2"/>
                  <a:pt x="6217" y="4"/>
                </a:cubicBezTo>
                <a:cubicBezTo>
                  <a:pt x="6217" y="6"/>
                  <a:pt x="6215" y="8"/>
                  <a:pt x="6213" y="8"/>
                </a:cubicBezTo>
                <a:lnTo>
                  <a:pt x="6188" y="8"/>
                </a:lnTo>
                <a:cubicBezTo>
                  <a:pt x="6185" y="8"/>
                  <a:pt x="6184" y="6"/>
                  <a:pt x="6184" y="4"/>
                </a:cubicBezTo>
                <a:cubicBezTo>
                  <a:pt x="6184" y="2"/>
                  <a:pt x="6185" y="0"/>
                  <a:pt x="6188" y="0"/>
                </a:cubicBezTo>
                <a:close/>
                <a:moveTo>
                  <a:pt x="6246" y="0"/>
                </a:moveTo>
                <a:lnTo>
                  <a:pt x="6271" y="0"/>
                </a:lnTo>
                <a:cubicBezTo>
                  <a:pt x="6273" y="0"/>
                  <a:pt x="6275" y="2"/>
                  <a:pt x="6275" y="4"/>
                </a:cubicBezTo>
                <a:cubicBezTo>
                  <a:pt x="6275" y="6"/>
                  <a:pt x="6273" y="8"/>
                  <a:pt x="6271" y="8"/>
                </a:cubicBezTo>
                <a:lnTo>
                  <a:pt x="6246" y="8"/>
                </a:lnTo>
                <a:cubicBezTo>
                  <a:pt x="6244" y="8"/>
                  <a:pt x="6242" y="6"/>
                  <a:pt x="6242" y="4"/>
                </a:cubicBezTo>
                <a:cubicBezTo>
                  <a:pt x="6242" y="2"/>
                  <a:pt x="6244" y="0"/>
                  <a:pt x="6246" y="0"/>
                </a:cubicBezTo>
                <a:close/>
                <a:moveTo>
                  <a:pt x="6304" y="0"/>
                </a:moveTo>
                <a:lnTo>
                  <a:pt x="6329" y="0"/>
                </a:lnTo>
                <a:cubicBezTo>
                  <a:pt x="6332" y="0"/>
                  <a:pt x="6334" y="2"/>
                  <a:pt x="6334" y="4"/>
                </a:cubicBezTo>
                <a:cubicBezTo>
                  <a:pt x="6334" y="6"/>
                  <a:pt x="6332" y="8"/>
                  <a:pt x="6329" y="8"/>
                </a:cubicBezTo>
                <a:lnTo>
                  <a:pt x="6304" y="8"/>
                </a:lnTo>
                <a:cubicBezTo>
                  <a:pt x="6302" y="8"/>
                  <a:pt x="6300" y="6"/>
                  <a:pt x="6300" y="4"/>
                </a:cubicBezTo>
                <a:cubicBezTo>
                  <a:pt x="6300" y="2"/>
                  <a:pt x="6302" y="0"/>
                  <a:pt x="6304" y="0"/>
                </a:cubicBezTo>
                <a:close/>
                <a:moveTo>
                  <a:pt x="6363" y="0"/>
                </a:moveTo>
                <a:lnTo>
                  <a:pt x="6388" y="0"/>
                </a:lnTo>
                <a:cubicBezTo>
                  <a:pt x="6390" y="0"/>
                  <a:pt x="6392" y="2"/>
                  <a:pt x="6392" y="4"/>
                </a:cubicBezTo>
                <a:cubicBezTo>
                  <a:pt x="6392" y="6"/>
                  <a:pt x="6390" y="8"/>
                  <a:pt x="6388" y="8"/>
                </a:cubicBezTo>
                <a:lnTo>
                  <a:pt x="6363" y="8"/>
                </a:lnTo>
                <a:cubicBezTo>
                  <a:pt x="6361" y="8"/>
                  <a:pt x="6359" y="6"/>
                  <a:pt x="6359" y="4"/>
                </a:cubicBezTo>
                <a:cubicBezTo>
                  <a:pt x="6359" y="2"/>
                  <a:pt x="6361" y="0"/>
                  <a:pt x="6363" y="0"/>
                </a:cubicBezTo>
                <a:close/>
                <a:moveTo>
                  <a:pt x="6421" y="0"/>
                </a:moveTo>
                <a:lnTo>
                  <a:pt x="6446" y="0"/>
                </a:lnTo>
                <a:cubicBezTo>
                  <a:pt x="6448" y="0"/>
                  <a:pt x="6450" y="2"/>
                  <a:pt x="6450" y="4"/>
                </a:cubicBezTo>
                <a:cubicBezTo>
                  <a:pt x="6450" y="6"/>
                  <a:pt x="6448" y="8"/>
                  <a:pt x="6446" y="8"/>
                </a:cubicBezTo>
                <a:lnTo>
                  <a:pt x="6421" y="8"/>
                </a:lnTo>
                <a:cubicBezTo>
                  <a:pt x="6419" y="8"/>
                  <a:pt x="6417" y="6"/>
                  <a:pt x="6417" y="4"/>
                </a:cubicBezTo>
                <a:cubicBezTo>
                  <a:pt x="6417" y="2"/>
                  <a:pt x="6419" y="0"/>
                  <a:pt x="6421" y="0"/>
                </a:cubicBezTo>
                <a:close/>
                <a:moveTo>
                  <a:pt x="6479" y="0"/>
                </a:moveTo>
                <a:lnTo>
                  <a:pt x="6504" y="0"/>
                </a:lnTo>
                <a:cubicBezTo>
                  <a:pt x="6507" y="0"/>
                  <a:pt x="6509" y="2"/>
                  <a:pt x="6509" y="4"/>
                </a:cubicBezTo>
                <a:cubicBezTo>
                  <a:pt x="6509" y="6"/>
                  <a:pt x="6507" y="8"/>
                  <a:pt x="6504" y="8"/>
                </a:cubicBezTo>
                <a:lnTo>
                  <a:pt x="6479" y="8"/>
                </a:lnTo>
                <a:cubicBezTo>
                  <a:pt x="6477" y="8"/>
                  <a:pt x="6475" y="6"/>
                  <a:pt x="6475" y="4"/>
                </a:cubicBezTo>
                <a:cubicBezTo>
                  <a:pt x="6475" y="2"/>
                  <a:pt x="6477" y="0"/>
                  <a:pt x="6479" y="0"/>
                </a:cubicBezTo>
                <a:close/>
                <a:moveTo>
                  <a:pt x="6538" y="0"/>
                </a:moveTo>
                <a:lnTo>
                  <a:pt x="6563" y="0"/>
                </a:lnTo>
                <a:cubicBezTo>
                  <a:pt x="6565" y="0"/>
                  <a:pt x="6567" y="2"/>
                  <a:pt x="6567" y="4"/>
                </a:cubicBezTo>
                <a:cubicBezTo>
                  <a:pt x="6567" y="6"/>
                  <a:pt x="6565" y="8"/>
                  <a:pt x="6563" y="8"/>
                </a:cubicBezTo>
                <a:lnTo>
                  <a:pt x="6538" y="8"/>
                </a:lnTo>
                <a:cubicBezTo>
                  <a:pt x="6536" y="8"/>
                  <a:pt x="6534" y="6"/>
                  <a:pt x="6534" y="4"/>
                </a:cubicBezTo>
                <a:cubicBezTo>
                  <a:pt x="6534" y="2"/>
                  <a:pt x="6536" y="0"/>
                  <a:pt x="6538" y="0"/>
                </a:cubicBezTo>
                <a:close/>
                <a:moveTo>
                  <a:pt x="6596" y="0"/>
                </a:moveTo>
                <a:lnTo>
                  <a:pt x="6621" y="0"/>
                </a:lnTo>
                <a:cubicBezTo>
                  <a:pt x="6623" y="0"/>
                  <a:pt x="6625" y="2"/>
                  <a:pt x="6625" y="4"/>
                </a:cubicBezTo>
                <a:cubicBezTo>
                  <a:pt x="6625" y="6"/>
                  <a:pt x="6623" y="8"/>
                  <a:pt x="6621" y="8"/>
                </a:cubicBezTo>
                <a:lnTo>
                  <a:pt x="6596" y="8"/>
                </a:lnTo>
                <a:cubicBezTo>
                  <a:pt x="6594" y="8"/>
                  <a:pt x="6592" y="6"/>
                  <a:pt x="6592" y="4"/>
                </a:cubicBezTo>
                <a:cubicBezTo>
                  <a:pt x="6592" y="2"/>
                  <a:pt x="6594" y="0"/>
                  <a:pt x="6596" y="0"/>
                </a:cubicBezTo>
                <a:close/>
                <a:moveTo>
                  <a:pt x="6654" y="0"/>
                </a:moveTo>
                <a:lnTo>
                  <a:pt x="6679" y="0"/>
                </a:lnTo>
                <a:cubicBezTo>
                  <a:pt x="6682" y="0"/>
                  <a:pt x="6684" y="2"/>
                  <a:pt x="6684" y="4"/>
                </a:cubicBezTo>
                <a:cubicBezTo>
                  <a:pt x="6684" y="6"/>
                  <a:pt x="6682" y="8"/>
                  <a:pt x="6679" y="8"/>
                </a:cubicBezTo>
                <a:lnTo>
                  <a:pt x="6654" y="8"/>
                </a:lnTo>
                <a:cubicBezTo>
                  <a:pt x="6652" y="8"/>
                  <a:pt x="6650" y="6"/>
                  <a:pt x="6650" y="4"/>
                </a:cubicBezTo>
                <a:cubicBezTo>
                  <a:pt x="6650" y="2"/>
                  <a:pt x="6652" y="0"/>
                  <a:pt x="6654" y="0"/>
                </a:cubicBezTo>
                <a:close/>
                <a:moveTo>
                  <a:pt x="6713" y="0"/>
                </a:moveTo>
                <a:lnTo>
                  <a:pt x="6738" y="0"/>
                </a:lnTo>
                <a:cubicBezTo>
                  <a:pt x="6740" y="0"/>
                  <a:pt x="6742" y="2"/>
                  <a:pt x="6742" y="4"/>
                </a:cubicBezTo>
                <a:cubicBezTo>
                  <a:pt x="6742" y="6"/>
                  <a:pt x="6740" y="8"/>
                  <a:pt x="6738" y="8"/>
                </a:cubicBezTo>
                <a:lnTo>
                  <a:pt x="6713" y="8"/>
                </a:lnTo>
                <a:cubicBezTo>
                  <a:pt x="6711" y="8"/>
                  <a:pt x="6709" y="6"/>
                  <a:pt x="6709" y="4"/>
                </a:cubicBezTo>
                <a:cubicBezTo>
                  <a:pt x="6709" y="2"/>
                  <a:pt x="6711" y="0"/>
                  <a:pt x="6713" y="0"/>
                </a:cubicBezTo>
                <a:close/>
                <a:moveTo>
                  <a:pt x="6771" y="0"/>
                </a:moveTo>
                <a:lnTo>
                  <a:pt x="6796" y="0"/>
                </a:lnTo>
                <a:cubicBezTo>
                  <a:pt x="6798" y="0"/>
                  <a:pt x="6800" y="2"/>
                  <a:pt x="6800" y="4"/>
                </a:cubicBezTo>
                <a:cubicBezTo>
                  <a:pt x="6800" y="6"/>
                  <a:pt x="6798" y="8"/>
                  <a:pt x="6796" y="8"/>
                </a:cubicBezTo>
                <a:lnTo>
                  <a:pt x="6771" y="8"/>
                </a:lnTo>
                <a:cubicBezTo>
                  <a:pt x="6769" y="8"/>
                  <a:pt x="6767" y="6"/>
                  <a:pt x="6767" y="4"/>
                </a:cubicBezTo>
                <a:cubicBezTo>
                  <a:pt x="6767" y="2"/>
                  <a:pt x="6769" y="0"/>
                  <a:pt x="6771" y="0"/>
                </a:cubicBezTo>
                <a:close/>
              </a:path>
            </a:pathLst>
          </a:custGeom>
          <a:solidFill>
            <a:srgbClr val="000000"/>
          </a:solidFill>
          <a:ln w="3175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3" name="Freeform 151"/>
          <p:cNvSpPr>
            <a:spLocks/>
          </p:cNvSpPr>
          <p:nvPr/>
        </p:nvSpPr>
        <p:spPr bwMode="auto">
          <a:xfrm>
            <a:off x="5178317" y="4803873"/>
            <a:ext cx="491850" cy="781556"/>
          </a:xfrm>
          <a:custGeom>
            <a:avLst/>
            <a:gdLst>
              <a:gd name="T0" fmla="*/ 2176 w 2575"/>
              <a:gd name="T1" fmla="*/ 4191 h 4191"/>
              <a:gd name="T2" fmla="*/ 399 w 2575"/>
              <a:gd name="T3" fmla="*/ 4191 h 4191"/>
              <a:gd name="T4" fmla="*/ 0 w 2575"/>
              <a:gd name="T5" fmla="*/ 3792 h 4191"/>
              <a:gd name="T6" fmla="*/ 0 w 2575"/>
              <a:gd name="T7" fmla="*/ 399 h 4191"/>
              <a:gd name="T8" fmla="*/ 399 w 2575"/>
              <a:gd name="T9" fmla="*/ 0 h 4191"/>
              <a:gd name="T10" fmla="*/ 2176 w 2575"/>
              <a:gd name="T11" fmla="*/ 0 h 4191"/>
              <a:gd name="T12" fmla="*/ 2575 w 2575"/>
              <a:gd name="T13" fmla="*/ 399 h 4191"/>
              <a:gd name="T14" fmla="*/ 2575 w 2575"/>
              <a:gd name="T15" fmla="*/ 3792 h 4191"/>
              <a:gd name="T16" fmla="*/ 2176 w 2575"/>
              <a:gd name="T17" fmla="*/ 4191 h 4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5" h="4191">
                <a:moveTo>
                  <a:pt x="2176" y="4191"/>
                </a:moveTo>
                <a:lnTo>
                  <a:pt x="399" y="4191"/>
                </a:lnTo>
                <a:cubicBezTo>
                  <a:pt x="179" y="4191"/>
                  <a:pt x="0" y="4013"/>
                  <a:pt x="0" y="3792"/>
                </a:cubicBezTo>
                <a:lnTo>
                  <a:pt x="0" y="399"/>
                </a:lnTo>
                <a:cubicBezTo>
                  <a:pt x="0" y="179"/>
                  <a:pt x="179" y="0"/>
                  <a:pt x="399" y="0"/>
                </a:cubicBezTo>
                <a:lnTo>
                  <a:pt x="2176" y="0"/>
                </a:lnTo>
                <a:cubicBezTo>
                  <a:pt x="2396" y="0"/>
                  <a:pt x="2575" y="179"/>
                  <a:pt x="2575" y="399"/>
                </a:cubicBezTo>
                <a:lnTo>
                  <a:pt x="2575" y="3792"/>
                </a:lnTo>
                <a:cubicBezTo>
                  <a:pt x="2575" y="4013"/>
                  <a:pt x="2396" y="4191"/>
                  <a:pt x="2176" y="4191"/>
                </a:cubicBezTo>
                <a:close/>
              </a:path>
            </a:pathLst>
          </a:custGeom>
          <a:solidFill>
            <a:schemeClr val="bg1"/>
          </a:solidFill>
          <a:ln w="23813" cap="rnd">
            <a:solidFill>
              <a:srgbClr val="B7DEE8"/>
            </a:solidFill>
            <a:prstDash val="solid"/>
            <a:round/>
            <a:headEnd/>
            <a:tailEnd/>
          </a:ln>
          <a:ex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en-US" sz="800" dirty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〇〇の</a:t>
            </a:r>
            <a:r>
              <a:rPr lang="ja-JP" altLang="en-US" sz="800" dirty="0" smtClean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実用化</a:t>
            </a:r>
            <a:endParaRPr lang="ja-JP" altLang="en-US" sz="800" dirty="0"/>
          </a:p>
        </p:txBody>
      </p:sp>
      <p:sp>
        <p:nvSpPr>
          <p:cNvPr id="344" name="Freeform 152"/>
          <p:cNvSpPr>
            <a:spLocks/>
          </p:cNvSpPr>
          <p:nvPr/>
        </p:nvSpPr>
        <p:spPr bwMode="auto">
          <a:xfrm>
            <a:off x="4588440" y="5679754"/>
            <a:ext cx="491850" cy="1807348"/>
          </a:xfrm>
          <a:custGeom>
            <a:avLst/>
            <a:gdLst>
              <a:gd name="T0" fmla="*/ 1193 w 1288"/>
              <a:gd name="T1" fmla="*/ 4850 h 4850"/>
              <a:gd name="T2" fmla="*/ 95 w 1288"/>
              <a:gd name="T3" fmla="*/ 4850 h 4850"/>
              <a:gd name="T4" fmla="*/ 0 w 1288"/>
              <a:gd name="T5" fmla="*/ 4754 h 4850"/>
              <a:gd name="T6" fmla="*/ 0 w 1288"/>
              <a:gd name="T7" fmla="*/ 81 h 4850"/>
              <a:gd name="T8" fmla="*/ 82 w 1288"/>
              <a:gd name="T9" fmla="*/ 0 h 4850"/>
              <a:gd name="T10" fmla="*/ 1207 w 1288"/>
              <a:gd name="T11" fmla="*/ 0 h 4850"/>
              <a:gd name="T12" fmla="*/ 1288 w 1288"/>
              <a:gd name="T13" fmla="*/ 81 h 4850"/>
              <a:gd name="T14" fmla="*/ 1288 w 1288"/>
              <a:gd name="T15" fmla="*/ 4754 h 4850"/>
              <a:gd name="T16" fmla="*/ 1193 w 1288"/>
              <a:gd name="T17" fmla="*/ 4850 h 4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8" h="4850">
                <a:moveTo>
                  <a:pt x="1193" y="4850"/>
                </a:moveTo>
                <a:lnTo>
                  <a:pt x="95" y="4850"/>
                </a:lnTo>
                <a:cubicBezTo>
                  <a:pt x="43" y="4850"/>
                  <a:pt x="0" y="4807"/>
                  <a:pt x="0" y="4754"/>
                </a:cubicBezTo>
                <a:lnTo>
                  <a:pt x="0" y="81"/>
                </a:lnTo>
                <a:cubicBezTo>
                  <a:pt x="0" y="36"/>
                  <a:pt x="37" y="0"/>
                  <a:pt x="82" y="0"/>
                </a:cubicBezTo>
                <a:lnTo>
                  <a:pt x="1207" y="0"/>
                </a:lnTo>
                <a:cubicBezTo>
                  <a:pt x="1252" y="0"/>
                  <a:pt x="1288" y="36"/>
                  <a:pt x="1288" y="81"/>
                </a:cubicBezTo>
                <a:lnTo>
                  <a:pt x="1288" y="4754"/>
                </a:lnTo>
                <a:cubicBezTo>
                  <a:pt x="1288" y="4807"/>
                  <a:pt x="1245" y="4850"/>
                  <a:pt x="1193" y="4850"/>
                </a:cubicBezTo>
                <a:close/>
              </a:path>
            </a:pathLst>
          </a:custGeom>
          <a:solidFill>
            <a:schemeClr val="bg1"/>
          </a:solidFill>
          <a:ln w="23813" cap="rnd">
            <a:solidFill>
              <a:srgbClr val="B7DEE8"/>
            </a:solidFill>
            <a:prstDash val="solid"/>
            <a:round/>
            <a:headEnd/>
            <a:tailEnd/>
          </a:ln>
          <a:ex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ja-JP" altLang="ja-JP" sz="800" dirty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△△革新の</a:t>
            </a:r>
            <a:r>
              <a:rPr lang="ja-JP" altLang="ja-JP" sz="800" dirty="0" smtClean="0">
                <a:solidFill>
                  <a:srgbClr val="000000"/>
                </a:solidFill>
                <a:latin typeface="ＭＳ Ｐゴシック" pitchFamily="50" charset="-128"/>
                <a:cs typeface="ＭＳ Ｐゴシック" pitchFamily="50" charset="-128"/>
              </a:rPr>
              <a:t>実現</a:t>
            </a:r>
            <a:endParaRPr lang="ja-JP" altLang="ja-JP" sz="800" dirty="0"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345" name="Freeform 153"/>
          <p:cNvSpPr>
            <a:spLocks/>
          </p:cNvSpPr>
          <p:nvPr/>
        </p:nvSpPr>
        <p:spPr bwMode="auto">
          <a:xfrm>
            <a:off x="1991609" y="4948730"/>
            <a:ext cx="1838419" cy="501947"/>
          </a:xfrm>
          <a:custGeom>
            <a:avLst/>
            <a:gdLst>
              <a:gd name="T0" fmla="*/ 880 w 1069"/>
              <a:gd name="T1" fmla="*/ 0 h 298"/>
              <a:gd name="T2" fmla="*/ 880 w 1069"/>
              <a:gd name="T3" fmla="*/ 0 h 298"/>
              <a:gd name="T4" fmla="*/ 0 w 1069"/>
              <a:gd name="T5" fmla="*/ 0 h 298"/>
              <a:gd name="T6" fmla="*/ 0 w 1069"/>
              <a:gd name="T7" fmla="*/ 298 h 298"/>
              <a:gd name="T8" fmla="*/ 880 w 1069"/>
              <a:gd name="T9" fmla="*/ 298 h 298"/>
              <a:gd name="T10" fmla="*/ 880 w 1069"/>
              <a:gd name="T11" fmla="*/ 298 h 298"/>
              <a:gd name="T12" fmla="*/ 1069 w 1069"/>
              <a:gd name="T13" fmla="*/ 149 h 298"/>
              <a:gd name="T14" fmla="*/ 880 w 1069"/>
              <a:gd name="T15" fmla="*/ 0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9" h="298">
                <a:moveTo>
                  <a:pt x="880" y="0"/>
                </a:moveTo>
                <a:lnTo>
                  <a:pt x="880" y="0"/>
                </a:lnTo>
                <a:lnTo>
                  <a:pt x="0" y="0"/>
                </a:lnTo>
                <a:lnTo>
                  <a:pt x="0" y="298"/>
                </a:lnTo>
                <a:lnTo>
                  <a:pt x="880" y="298"/>
                </a:lnTo>
                <a:lnTo>
                  <a:pt x="880" y="298"/>
                </a:lnTo>
                <a:lnTo>
                  <a:pt x="1069" y="149"/>
                </a:lnTo>
                <a:lnTo>
                  <a:pt x="880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6" name="Freeform 154"/>
          <p:cNvSpPr>
            <a:spLocks/>
          </p:cNvSpPr>
          <p:nvPr/>
        </p:nvSpPr>
        <p:spPr bwMode="auto">
          <a:xfrm>
            <a:off x="3830028" y="4948730"/>
            <a:ext cx="1312174" cy="501947"/>
          </a:xfrm>
          <a:custGeom>
            <a:avLst/>
            <a:gdLst>
              <a:gd name="T0" fmla="*/ 614 w 763"/>
              <a:gd name="T1" fmla="*/ 0 h 298"/>
              <a:gd name="T2" fmla="*/ 614 w 763"/>
              <a:gd name="T3" fmla="*/ 0 h 298"/>
              <a:gd name="T4" fmla="*/ 0 w 763"/>
              <a:gd name="T5" fmla="*/ 0 h 298"/>
              <a:gd name="T6" fmla="*/ 0 w 763"/>
              <a:gd name="T7" fmla="*/ 298 h 298"/>
              <a:gd name="T8" fmla="*/ 614 w 763"/>
              <a:gd name="T9" fmla="*/ 298 h 298"/>
              <a:gd name="T10" fmla="*/ 614 w 763"/>
              <a:gd name="T11" fmla="*/ 298 h 298"/>
              <a:gd name="T12" fmla="*/ 763 w 763"/>
              <a:gd name="T13" fmla="*/ 149 h 298"/>
              <a:gd name="T14" fmla="*/ 614 w 763"/>
              <a:gd name="T15" fmla="*/ 0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3" h="298">
                <a:moveTo>
                  <a:pt x="614" y="0"/>
                </a:moveTo>
                <a:lnTo>
                  <a:pt x="614" y="0"/>
                </a:lnTo>
                <a:lnTo>
                  <a:pt x="0" y="0"/>
                </a:lnTo>
                <a:lnTo>
                  <a:pt x="0" y="298"/>
                </a:lnTo>
                <a:lnTo>
                  <a:pt x="614" y="298"/>
                </a:lnTo>
                <a:lnTo>
                  <a:pt x="614" y="298"/>
                </a:lnTo>
                <a:lnTo>
                  <a:pt x="763" y="149"/>
                </a:lnTo>
                <a:lnTo>
                  <a:pt x="614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7" name="Freeform 155"/>
          <p:cNvSpPr>
            <a:spLocks/>
          </p:cNvSpPr>
          <p:nvPr/>
        </p:nvSpPr>
        <p:spPr bwMode="auto">
          <a:xfrm>
            <a:off x="1991609" y="5755552"/>
            <a:ext cx="1117841" cy="380672"/>
          </a:xfrm>
          <a:custGeom>
            <a:avLst/>
            <a:gdLst>
              <a:gd name="T0" fmla="*/ 529 w 650"/>
              <a:gd name="T1" fmla="*/ 0 h 226"/>
              <a:gd name="T2" fmla="*/ 529 w 650"/>
              <a:gd name="T3" fmla="*/ 0 h 226"/>
              <a:gd name="T4" fmla="*/ 0 w 650"/>
              <a:gd name="T5" fmla="*/ 0 h 226"/>
              <a:gd name="T6" fmla="*/ 0 w 650"/>
              <a:gd name="T7" fmla="*/ 226 h 226"/>
              <a:gd name="T8" fmla="*/ 529 w 650"/>
              <a:gd name="T9" fmla="*/ 226 h 226"/>
              <a:gd name="T10" fmla="*/ 529 w 650"/>
              <a:gd name="T11" fmla="*/ 226 h 226"/>
              <a:gd name="T12" fmla="*/ 650 w 650"/>
              <a:gd name="T13" fmla="*/ 113 h 226"/>
              <a:gd name="T14" fmla="*/ 529 w 650"/>
              <a:gd name="T1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0" h="226">
                <a:moveTo>
                  <a:pt x="529" y="0"/>
                </a:moveTo>
                <a:lnTo>
                  <a:pt x="529" y="0"/>
                </a:lnTo>
                <a:lnTo>
                  <a:pt x="0" y="0"/>
                </a:lnTo>
                <a:lnTo>
                  <a:pt x="0" y="226"/>
                </a:lnTo>
                <a:lnTo>
                  <a:pt x="529" y="226"/>
                </a:lnTo>
                <a:lnTo>
                  <a:pt x="529" y="226"/>
                </a:lnTo>
                <a:lnTo>
                  <a:pt x="650" y="113"/>
                </a:lnTo>
                <a:lnTo>
                  <a:pt x="529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8" name="Freeform 156"/>
          <p:cNvSpPr>
            <a:spLocks/>
          </p:cNvSpPr>
          <p:nvPr/>
        </p:nvSpPr>
        <p:spPr bwMode="auto">
          <a:xfrm>
            <a:off x="1991609" y="6366985"/>
            <a:ext cx="1117841" cy="378988"/>
          </a:xfrm>
          <a:custGeom>
            <a:avLst/>
            <a:gdLst>
              <a:gd name="T0" fmla="*/ 561 w 650"/>
              <a:gd name="T1" fmla="*/ 0 h 225"/>
              <a:gd name="T2" fmla="*/ 561 w 650"/>
              <a:gd name="T3" fmla="*/ 0 h 225"/>
              <a:gd name="T4" fmla="*/ 0 w 650"/>
              <a:gd name="T5" fmla="*/ 0 h 225"/>
              <a:gd name="T6" fmla="*/ 0 w 650"/>
              <a:gd name="T7" fmla="*/ 225 h 225"/>
              <a:gd name="T8" fmla="*/ 561 w 650"/>
              <a:gd name="T9" fmla="*/ 225 h 225"/>
              <a:gd name="T10" fmla="*/ 561 w 650"/>
              <a:gd name="T11" fmla="*/ 225 h 225"/>
              <a:gd name="T12" fmla="*/ 650 w 650"/>
              <a:gd name="T13" fmla="*/ 113 h 225"/>
              <a:gd name="T14" fmla="*/ 561 w 650"/>
              <a:gd name="T15" fmla="*/ 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0" h="225">
                <a:moveTo>
                  <a:pt x="561" y="0"/>
                </a:moveTo>
                <a:lnTo>
                  <a:pt x="561" y="0"/>
                </a:lnTo>
                <a:lnTo>
                  <a:pt x="0" y="0"/>
                </a:lnTo>
                <a:lnTo>
                  <a:pt x="0" y="225"/>
                </a:lnTo>
                <a:lnTo>
                  <a:pt x="561" y="225"/>
                </a:lnTo>
                <a:lnTo>
                  <a:pt x="561" y="225"/>
                </a:lnTo>
                <a:lnTo>
                  <a:pt x="650" y="113"/>
                </a:lnTo>
                <a:lnTo>
                  <a:pt x="561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9" name="Freeform 157"/>
          <p:cNvSpPr>
            <a:spLocks/>
          </p:cNvSpPr>
          <p:nvPr/>
        </p:nvSpPr>
        <p:spPr bwMode="auto">
          <a:xfrm>
            <a:off x="3109450" y="5947573"/>
            <a:ext cx="901152" cy="636698"/>
          </a:xfrm>
          <a:custGeom>
            <a:avLst/>
            <a:gdLst>
              <a:gd name="T0" fmla="*/ 329 w 524"/>
              <a:gd name="T1" fmla="*/ 0 h 378"/>
              <a:gd name="T2" fmla="*/ 329 w 524"/>
              <a:gd name="T3" fmla="*/ 0 h 378"/>
              <a:gd name="T4" fmla="*/ 0 w 524"/>
              <a:gd name="T5" fmla="*/ 0 h 378"/>
              <a:gd name="T6" fmla="*/ 0 w 524"/>
              <a:gd name="T7" fmla="*/ 378 h 378"/>
              <a:gd name="T8" fmla="*/ 329 w 524"/>
              <a:gd name="T9" fmla="*/ 378 h 378"/>
              <a:gd name="T10" fmla="*/ 329 w 524"/>
              <a:gd name="T11" fmla="*/ 378 h 378"/>
              <a:gd name="T12" fmla="*/ 524 w 524"/>
              <a:gd name="T13" fmla="*/ 189 h 378"/>
              <a:gd name="T14" fmla="*/ 329 w 524"/>
              <a:gd name="T15" fmla="*/ 0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4" h="378">
                <a:moveTo>
                  <a:pt x="329" y="0"/>
                </a:moveTo>
                <a:lnTo>
                  <a:pt x="329" y="0"/>
                </a:lnTo>
                <a:lnTo>
                  <a:pt x="0" y="0"/>
                </a:lnTo>
                <a:lnTo>
                  <a:pt x="0" y="378"/>
                </a:lnTo>
                <a:lnTo>
                  <a:pt x="329" y="378"/>
                </a:lnTo>
                <a:lnTo>
                  <a:pt x="329" y="378"/>
                </a:lnTo>
                <a:lnTo>
                  <a:pt x="524" y="189"/>
                </a:lnTo>
                <a:lnTo>
                  <a:pt x="329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0" name="Freeform 158"/>
          <p:cNvSpPr>
            <a:spLocks/>
          </p:cNvSpPr>
          <p:nvPr/>
        </p:nvSpPr>
        <p:spPr bwMode="auto">
          <a:xfrm>
            <a:off x="1991609" y="7098009"/>
            <a:ext cx="648348" cy="380672"/>
          </a:xfrm>
          <a:custGeom>
            <a:avLst/>
            <a:gdLst>
              <a:gd name="T0" fmla="*/ 280 w 377"/>
              <a:gd name="T1" fmla="*/ 0 h 226"/>
              <a:gd name="T2" fmla="*/ 280 w 377"/>
              <a:gd name="T3" fmla="*/ 0 h 226"/>
              <a:gd name="T4" fmla="*/ 0 w 377"/>
              <a:gd name="T5" fmla="*/ 0 h 226"/>
              <a:gd name="T6" fmla="*/ 0 w 377"/>
              <a:gd name="T7" fmla="*/ 226 h 226"/>
              <a:gd name="T8" fmla="*/ 280 w 377"/>
              <a:gd name="T9" fmla="*/ 226 h 226"/>
              <a:gd name="T10" fmla="*/ 280 w 377"/>
              <a:gd name="T11" fmla="*/ 226 h 226"/>
              <a:gd name="T12" fmla="*/ 377 w 377"/>
              <a:gd name="T13" fmla="*/ 113 h 226"/>
              <a:gd name="T14" fmla="*/ 280 w 377"/>
              <a:gd name="T1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7" h="226">
                <a:moveTo>
                  <a:pt x="280" y="0"/>
                </a:moveTo>
                <a:lnTo>
                  <a:pt x="280" y="0"/>
                </a:lnTo>
                <a:lnTo>
                  <a:pt x="0" y="0"/>
                </a:lnTo>
                <a:lnTo>
                  <a:pt x="0" y="226"/>
                </a:lnTo>
                <a:lnTo>
                  <a:pt x="280" y="226"/>
                </a:lnTo>
                <a:lnTo>
                  <a:pt x="280" y="226"/>
                </a:lnTo>
                <a:lnTo>
                  <a:pt x="377" y="113"/>
                </a:lnTo>
                <a:lnTo>
                  <a:pt x="280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1" name="Freeform 159"/>
          <p:cNvSpPr>
            <a:spLocks/>
          </p:cNvSpPr>
          <p:nvPr/>
        </p:nvSpPr>
        <p:spPr bwMode="auto">
          <a:xfrm>
            <a:off x="2639957" y="7092956"/>
            <a:ext cx="1370646" cy="382356"/>
          </a:xfrm>
          <a:custGeom>
            <a:avLst/>
            <a:gdLst>
              <a:gd name="T0" fmla="*/ 628 w 797"/>
              <a:gd name="T1" fmla="*/ 0 h 227"/>
              <a:gd name="T2" fmla="*/ 628 w 797"/>
              <a:gd name="T3" fmla="*/ 0 h 227"/>
              <a:gd name="T4" fmla="*/ 0 w 797"/>
              <a:gd name="T5" fmla="*/ 0 h 227"/>
              <a:gd name="T6" fmla="*/ 0 w 797"/>
              <a:gd name="T7" fmla="*/ 227 h 227"/>
              <a:gd name="T8" fmla="*/ 628 w 797"/>
              <a:gd name="T9" fmla="*/ 227 h 227"/>
              <a:gd name="T10" fmla="*/ 628 w 797"/>
              <a:gd name="T11" fmla="*/ 227 h 227"/>
              <a:gd name="T12" fmla="*/ 797 w 797"/>
              <a:gd name="T13" fmla="*/ 113 h 227"/>
              <a:gd name="T14" fmla="*/ 628 w 797"/>
              <a:gd name="T1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7" h="227">
                <a:moveTo>
                  <a:pt x="628" y="0"/>
                </a:moveTo>
                <a:lnTo>
                  <a:pt x="628" y="0"/>
                </a:lnTo>
                <a:lnTo>
                  <a:pt x="0" y="0"/>
                </a:lnTo>
                <a:lnTo>
                  <a:pt x="0" y="227"/>
                </a:lnTo>
                <a:lnTo>
                  <a:pt x="628" y="227"/>
                </a:lnTo>
                <a:lnTo>
                  <a:pt x="628" y="227"/>
                </a:lnTo>
                <a:lnTo>
                  <a:pt x="797" y="113"/>
                </a:lnTo>
                <a:lnTo>
                  <a:pt x="628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2" name="Freeform 160"/>
          <p:cNvSpPr>
            <a:spLocks/>
          </p:cNvSpPr>
          <p:nvPr/>
        </p:nvSpPr>
        <p:spPr bwMode="auto">
          <a:xfrm>
            <a:off x="1991609" y="7675754"/>
            <a:ext cx="1587335" cy="380672"/>
          </a:xfrm>
          <a:custGeom>
            <a:avLst/>
            <a:gdLst>
              <a:gd name="T0" fmla="*/ 753 w 923"/>
              <a:gd name="T1" fmla="*/ 0 h 226"/>
              <a:gd name="T2" fmla="*/ 753 w 923"/>
              <a:gd name="T3" fmla="*/ 0 h 226"/>
              <a:gd name="T4" fmla="*/ 0 w 923"/>
              <a:gd name="T5" fmla="*/ 0 h 226"/>
              <a:gd name="T6" fmla="*/ 0 w 923"/>
              <a:gd name="T7" fmla="*/ 226 h 226"/>
              <a:gd name="T8" fmla="*/ 753 w 923"/>
              <a:gd name="T9" fmla="*/ 226 h 226"/>
              <a:gd name="T10" fmla="*/ 753 w 923"/>
              <a:gd name="T11" fmla="*/ 226 h 226"/>
              <a:gd name="T12" fmla="*/ 923 w 923"/>
              <a:gd name="T13" fmla="*/ 113 h 226"/>
              <a:gd name="T14" fmla="*/ 753 w 923"/>
              <a:gd name="T1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23" h="226">
                <a:moveTo>
                  <a:pt x="753" y="0"/>
                </a:moveTo>
                <a:lnTo>
                  <a:pt x="753" y="0"/>
                </a:lnTo>
                <a:lnTo>
                  <a:pt x="0" y="0"/>
                </a:lnTo>
                <a:lnTo>
                  <a:pt x="0" y="226"/>
                </a:lnTo>
                <a:lnTo>
                  <a:pt x="753" y="226"/>
                </a:lnTo>
                <a:lnTo>
                  <a:pt x="753" y="226"/>
                </a:lnTo>
                <a:lnTo>
                  <a:pt x="923" y="113"/>
                </a:lnTo>
                <a:lnTo>
                  <a:pt x="753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3" name="Freeform 161"/>
          <p:cNvSpPr>
            <a:spLocks/>
          </p:cNvSpPr>
          <p:nvPr/>
        </p:nvSpPr>
        <p:spPr bwMode="auto">
          <a:xfrm>
            <a:off x="4010602" y="6250762"/>
            <a:ext cx="541724" cy="1032530"/>
          </a:xfrm>
          <a:custGeom>
            <a:avLst/>
            <a:gdLst>
              <a:gd name="T0" fmla="*/ 213 w 315"/>
              <a:gd name="T1" fmla="*/ 0 h 613"/>
              <a:gd name="T2" fmla="*/ 213 w 315"/>
              <a:gd name="T3" fmla="*/ 0 h 613"/>
              <a:gd name="T4" fmla="*/ 0 w 315"/>
              <a:gd name="T5" fmla="*/ 0 h 613"/>
              <a:gd name="T6" fmla="*/ 0 w 315"/>
              <a:gd name="T7" fmla="*/ 613 h 613"/>
              <a:gd name="T8" fmla="*/ 213 w 315"/>
              <a:gd name="T9" fmla="*/ 613 h 613"/>
              <a:gd name="T10" fmla="*/ 213 w 315"/>
              <a:gd name="T11" fmla="*/ 613 h 613"/>
              <a:gd name="T12" fmla="*/ 315 w 315"/>
              <a:gd name="T13" fmla="*/ 307 h 613"/>
              <a:gd name="T14" fmla="*/ 213 w 315"/>
              <a:gd name="T15" fmla="*/ 0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5" h="613">
                <a:moveTo>
                  <a:pt x="213" y="0"/>
                </a:moveTo>
                <a:lnTo>
                  <a:pt x="213" y="0"/>
                </a:lnTo>
                <a:lnTo>
                  <a:pt x="0" y="0"/>
                </a:lnTo>
                <a:lnTo>
                  <a:pt x="0" y="613"/>
                </a:lnTo>
                <a:lnTo>
                  <a:pt x="213" y="613"/>
                </a:lnTo>
                <a:lnTo>
                  <a:pt x="213" y="613"/>
                </a:lnTo>
                <a:lnTo>
                  <a:pt x="315" y="307"/>
                </a:lnTo>
                <a:lnTo>
                  <a:pt x="213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4" name="Freeform 162"/>
          <p:cNvSpPr>
            <a:spLocks/>
          </p:cNvSpPr>
          <p:nvPr/>
        </p:nvSpPr>
        <p:spPr bwMode="auto">
          <a:xfrm>
            <a:off x="2569447" y="8300661"/>
            <a:ext cx="1009497" cy="188651"/>
          </a:xfrm>
          <a:custGeom>
            <a:avLst/>
            <a:gdLst>
              <a:gd name="T0" fmla="*/ 502 w 587"/>
              <a:gd name="T1" fmla="*/ 0 h 112"/>
              <a:gd name="T2" fmla="*/ 502 w 587"/>
              <a:gd name="T3" fmla="*/ 0 h 112"/>
              <a:gd name="T4" fmla="*/ 0 w 587"/>
              <a:gd name="T5" fmla="*/ 0 h 112"/>
              <a:gd name="T6" fmla="*/ 0 w 587"/>
              <a:gd name="T7" fmla="*/ 112 h 112"/>
              <a:gd name="T8" fmla="*/ 502 w 587"/>
              <a:gd name="T9" fmla="*/ 112 h 112"/>
              <a:gd name="T10" fmla="*/ 502 w 587"/>
              <a:gd name="T11" fmla="*/ 112 h 112"/>
              <a:gd name="T12" fmla="*/ 587 w 587"/>
              <a:gd name="T13" fmla="*/ 56 h 112"/>
              <a:gd name="T14" fmla="*/ 502 w 587"/>
              <a:gd name="T15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7" h="112">
                <a:moveTo>
                  <a:pt x="502" y="0"/>
                </a:moveTo>
                <a:lnTo>
                  <a:pt x="502" y="0"/>
                </a:lnTo>
                <a:lnTo>
                  <a:pt x="0" y="0"/>
                </a:lnTo>
                <a:lnTo>
                  <a:pt x="0" y="112"/>
                </a:lnTo>
                <a:lnTo>
                  <a:pt x="502" y="112"/>
                </a:lnTo>
                <a:lnTo>
                  <a:pt x="502" y="112"/>
                </a:lnTo>
                <a:lnTo>
                  <a:pt x="587" y="56"/>
                </a:lnTo>
                <a:lnTo>
                  <a:pt x="502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5" name="Freeform 163"/>
          <p:cNvSpPr>
            <a:spLocks/>
          </p:cNvSpPr>
          <p:nvPr/>
        </p:nvSpPr>
        <p:spPr bwMode="auto">
          <a:xfrm>
            <a:off x="3578944" y="7857668"/>
            <a:ext cx="828922" cy="537320"/>
          </a:xfrm>
          <a:custGeom>
            <a:avLst/>
            <a:gdLst>
              <a:gd name="T0" fmla="*/ 243 w 482"/>
              <a:gd name="T1" fmla="*/ 0 h 319"/>
              <a:gd name="T2" fmla="*/ 243 w 482"/>
              <a:gd name="T3" fmla="*/ 0 h 319"/>
              <a:gd name="T4" fmla="*/ 0 w 482"/>
              <a:gd name="T5" fmla="*/ 0 h 319"/>
              <a:gd name="T6" fmla="*/ 0 w 482"/>
              <a:gd name="T7" fmla="*/ 319 h 319"/>
              <a:gd name="T8" fmla="*/ 243 w 482"/>
              <a:gd name="T9" fmla="*/ 319 h 319"/>
              <a:gd name="T10" fmla="*/ 243 w 482"/>
              <a:gd name="T11" fmla="*/ 319 h 319"/>
              <a:gd name="T12" fmla="*/ 482 w 482"/>
              <a:gd name="T13" fmla="*/ 160 h 319"/>
              <a:gd name="T14" fmla="*/ 243 w 482"/>
              <a:gd name="T15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2" h="319">
                <a:moveTo>
                  <a:pt x="243" y="0"/>
                </a:moveTo>
                <a:lnTo>
                  <a:pt x="243" y="0"/>
                </a:lnTo>
                <a:lnTo>
                  <a:pt x="0" y="0"/>
                </a:lnTo>
                <a:lnTo>
                  <a:pt x="0" y="319"/>
                </a:lnTo>
                <a:lnTo>
                  <a:pt x="243" y="319"/>
                </a:lnTo>
                <a:lnTo>
                  <a:pt x="243" y="319"/>
                </a:lnTo>
                <a:lnTo>
                  <a:pt x="482" y="160"/>
                </a:lnTo>
                <a:lnTo>
                  <a:pt x="243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6" name="Freeform 164"/>
          <p:cNvSpPr>
            <a:spLocks/>
          </p:cNvSpPr>
          <p:nvPr/>
        </p:nvSpPr>
        <p:spPr bwMode="auto">
          <a:xfrm>
            <a:off x="4407866" y="7857668"/>
            <a:ext cx="686183" cy="537320"/>
          </a:xfrm>
          <a:custGeom>
            <a:avLst/>
            <a:gdLst>
              <a:gd name="T0" fmla="*/ 256 w 399"/>
              <a:gd name="T1" fmla="*/ 0 h 319"/>
              <a:gd name="T2" fmla="*/ 256 w 399"/>
              <a:gd name="T3" fmla="*/ 0 h 319"/>
              <a:gd name="T4" fmla="*/ 0 w 399"/>
              <a:gd name="T5" fmla="*/ 0 h 319"/>
              <a:gd name="T6" fmla="*/ 0 w 399"/>
              <a:gd name="T7" fmla="*/ 319 h 319"/>
              <a:gd name="T8" fmla="*/ 256 w 399"/>
              <a:gd name="T9" fmla="*/ 319 h 319"/>
              <a:gd name="T10" fmla="*/ 256 w 399"/>
              <a:gd name="T11" fmla="*/ 319 h 319"/>
              <a:gd name="T12" fmla="*/ 399 w 399"/>
              <a:gd name="T13" fmla="*/ 160 h 319"/>
              <a:gd name="T14" fmla="*/ 256 w 399"/>
              <a:gd name="T15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9" h="319">
                <a:moveTo>
                  <a:pt x="256" y="0"/>
                </a:moveTo>
                <a:lnTo>
                  <a:pt x="256" y="0"/>
                </a:lnTo>
                <a:lnTo>
                  <a:pt x="0" y="0"/>
                </a:lnTo>
                <a:lnTo>
                  <a:pt x="0" y="319"/>
                </a:lnTo>
                <a:lnTo>
                  <a:pt x="256" y="319"/>
                </a:lnTo>
                <a:lnTo>
                  <a:pt x="256" y="319"/>
                </a:lnTo>
                <a:lnTo>
                  <a:pt x="399" y="160"/>
                </a:lnTo>
                <a:lnTo>
                  <a:pt x="256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57" name="Group 169"/>
          <p:cNvGrpSpPr>
            <a:grpSpLocks/>
          </p:cNvGrpSpPr>
          <p:nvPr/>
        </p:nvGrpSpPr>
        <p:grpSpPr bwMode="auto">
          <a:xfrm>
            <a:off x="6390744" y="4785345"/>
            <a:ext cx="436818" cy="4854405"/>
            <a:chOff x="3880" y="2851"/>
            <a:chExt cx="254" cy="2882"/>
          </a:xfrm>
        </p:grpSpPr>
        <p:sp>
          <p:nvSpPr>
            <p:cNvPr id="358" name="Rectangle 165"/>
            <p:cNvSpPr>
              <a:spLocks noChangeArrowheads="1"/>
            </p:cNvSpPr>
            <p:nvPr/>
          </p:nvSpPr>
          <p:spPr bwMode="auto">
            <a:xfrm>
              <a:off x="3880" y="2851"/>
              <a:ext cx="254" cy="2882"/>
            </a:xfrm>
            <a:prstGeom prst="rect">
              <a:avLst/>
            </a:prstGeom>
            <a:solidFill>
              <a:srgbClr val="DBEE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Freeform 166"/>
            <p:cNvSpPr>
              <a:spLocks/>
            </p:cNvSpPr>
            <p:nvPr/>
          </p:nvSpPr>
          <p:spPr bwMode="auto">
            <a:xfrm>
              <a:off x="3881" y="2852"/>
              <a:ext cx="252" cy="2879"/>
            </a:xfrm>
            <a:custGeom>
              <a:avLst/>
              <a:gdLst>
                <a:gd name="T0" fmla="*/ 909 w 1134"/>
                <a:gd name="T1" fmla="*/ 13020 h 13020"/>
                <a:gd name="T2" fmla="*/ 225 w 1134"/>
                <a:gd name="T3" fmla="*/ 13020 h 13020"/>
                <a:gd name="T4" fmla="*/ 0 w 1134"/>
                <a:gd name="T5" fmla="*/ 12795 h 13020"/>
                <a:gd name="T6" fmla="*/ 0 w 1134"/>
                <a:gd name="T7" fmla="*/ 215 h 13020"/>
                <a:gd name="T8" fmla="*/ 216 w 1134"/>
                <a:gd name="T9" fmla="*/ 0 h 13020"/>
                <a:gd name="T10" fmla="*/ 919 w 1134"/>
                <a:gd name="T11" fmla="*/ 0 h 13020"/>
                <a:gd name="T12" fmla="*/ 1134 w 1134"/>
                <a:gd name="T13" fmla="*/ 215 h 13020"/>
                <a:gd name="T14" fmla="*/ 1134 w 1134"/>
                <a:gd name="T15" fmla="*/ 12795 h 13020"/>
                <a:gd name="T16" fmla="*/ 909 w 1134"/>
                <a:gd name="T17" fmla="*/ 13020 h 1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13020">
                  <a:moveTo>
                    <a:pt x="909" y="13020"/>
                  </a:moveTo>
                  <a:lnTo>
                    <a:pt x="225" y="13020"/>
                  </a:lnTo>
                  <a:cubicBezTo>
                    <a:pt x="101" y="13020"/>
                    <a:pt x="0" y="12920"/>
                    <a:pt x="0" y="12795"/>
                  </a:cubicBezTo>
                  <a:lnTo>
                    <a:pt x="0" y="215"/>
                  </a:lnTo>
                  <a:cubicBezTo>
                    <a:pt x="0" y="96"/>
                    <a:pt x="97" y="0"/>
                    <a:pt x="216" y="0"/>
                  </a:cubicBezTo>
                  <a:lnTo>
                    <a:pt x="919" y="0"/>
                  </a:lnTo>
                  <a:cubicBezTo>
                    <a:pt x="1037" y="0"/>
                    <a:pt x="1134" y="96"/>
                    <a:pt x="1134" y="215"/>
                  </a:cubicBezTo>
                  <a:lnTo>
                    <a:pt x="1134" y="12795"/>
                  </a:lnTo>
                  <a:cubicBezTo>
                    <a:pt x="1134" y="12920"/>
                    <a:pt x="1033" y="13020"/>
                    <a:pt x="909" y="1302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Rectangle 167"/>
            <p:cNvSpPr>
              <a:spLocks noChangeArrowheads="1"/>
            </p:cNvSpPr>
            <p:nvPr/>
          </p:nvSpPr>
          <p:spPr bwMode="auto">
            <a:xfrm>
              <a:off x="3880" y="2851"/>
              <a:ext cx="254" cy="2882"/>
            </a:xfrm>
            <a:prstGeom prst="rect">
              <a:avLst/>
            </a:prstGeom>
            <a:solidFill>
              <a:srgbClr val="DBEE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200" dirty="0">
                  <a:latin typeface="ＭＳ Ｐゴシック" panose="020B0600070205080204" pitchFamily="50" charset="-128"/>
                  <a:cs typeface="Meiryo UI" pitchFamily="50" charset="-128"/>
                </a:rPr>
                <a:t>〇〇〇〇</a:t>
              </a:r>
              <a:r>
                <a:rPr lang="ja-JP" altLang="en-US" sz="800" i="1" dirty="0">
                  <a:solidFill>
                    <a:srgbClr val="A6A6A6"/>
                  </a:solidFill>
                  <a:latin typeface="ＭＳ Ｐゴシック" pitchFamily="50" charset="-128"/>
                  <a:cs typeface="Meiryo UI" pitchFamily="50" charset="-128"/>
                </a:rPr>
                <a:t>（将来の社会ニーズ）</a:t>
              </a:r>
              <a:r>
                <a:rPr lang="ja-JP" altLang="en-US" sz="1200" dirty="0">
                  <a:latin typeface="ＭＳ Ｐゴシック" pitchFamily="50" charset="-128"/>
                  <a:cs typeface="Meiryo UI" pitchFamily="50" charset="-128"/>
                </a:rPr>
                <a:t>の</a:t>
              </a:r>
              <a:r>
                <a:rPr lang="ja-JP" altLang="en-US" sz="1200" dirty="0" smtClean="0">
                  <a:latin typeface="ＭＳ Ｐゴシック" pitchFamily="50" charset="-128"/>
                  <a:cs typeface="Meiryo UI" pitchFamily="50" charset="-128"/>
                </a:rPr>
                <a:t>実現</a:t>
              </a:r>
              <a:endParaRPr lang="ja-JP" altLang="en-US" sz="1200" dirty="0">
                <a:latin typeface="ＭＳ Ｐゴシック" pitchFamily="50" charset="-128"/>
                <a:cs typeface="Meiryo UI" pitchFamily="50" charset="-128"/>
              </a:endParaRPr>
            </a:p>
          </p:txBody>
        </p:sp>
        <p:sp>
          <p:nvSpPr>
            <p:cNvPr id="361" name="Freeform 168"/>
            <p:cNvSpPr>
              <a:spLocks/>
            </p:cNvSpPr>
            <p:nvPr/>
          </p:nvSpPr>
          <p:spPr bwMode="auto">
            <a:xfrm>
              <a:off x="3881" y="2852"/>
              <a:ext cx="251" cy="2879"/>
            </a:xfrm>
            <a:custGeom>
              <a:avLst/>
              <a:gdLst>
                <a:gd name="T0" fmla="*/ 909 w 1134"/>
                <a:gd name="T1" fmla="*/ 13020 h 13020"/>
                <a:gd name="T2" fmla="*/ 225 w 1134"/>
                <a:gd name="T3" fmla="*/ 13020 h 13020"/>
                <a:gd name="T4" fmla="*/ 0 w 1134"/>
                <a:gd name="T5" fmla="*/ 12795 h 13020"/>
                <a:gd name="T6" fmla="*/ 0 w 1134"/>
                <a:gd name="T7" fmla="*/ 215 h 13020"/>
                <a:gd name="T8" fmla="*/ 216 w 1134"/>
                <a:gd name="T9" fmla="*/ 0 h 13020"/>
                <a:gd name="T10" fmla="*/ 919 w 1134"/>
                <a:gd name="T11" fmla="*/ 0 h 13020"/>
                <a:gd name="T12" fmla="*/ 1134 w 1134"/>
                <a:gd name="T13" fmla="*/ 215 h 13020"/>
                <a:gd name="T14" fmla="*/ 1134 w 1134"/>
                <a:gd name="T15" fmla="*/ 12795 h 13020"/>
                <a:gd name="T16" fmla="*/ 909 w 1134"/>
                <a:gd name="T17" fmla="*/ 13020 h 13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13020">
                  <a:moveTo>
                    <a:pt x="909" y="13020"/>
                  </a:moveTo>
                  <a:lnTo>
                    <a:pt x="225" y="13020"/>
                  </a:lnTo>
                  <a:cubicBezTo>
                    <a:pt x="101" y="13020"/>
                    <a:pt x="0" y="12920"/>
                    <a:pt x="0" y="12795"/>
                  </a:cubicBezTo>
                  <a:lnTo>
                    <a:pt x="0" y="215"/>
                  </a:lnTo>
                  <a:cubicBezTo>
                    <a:pt x="0" y="96"/>
                    <a:pt x="97" y="0"/>
                    <a:pt x="216" y="0"/>
                  </a:cubicBezTo>
                  <a:lnTo>
                    <a:pt x="919" y="0"/>
                  </a:lnTo>
                  <a:cubicBezTo>
                    <a:pt x="1037" y="0"/>
                    <a:pt x="1134" y="96"/>
                    <a:pt x="1134" y="215"/>
                  </a:cubicBezTo>
                  <a:lnTo>
                    <a:pt x="1134" y="12795"/>
                  </a:lnTo>
                  <a:cubicBezTo>
                    <a:pt x="1134" y="12920"/>
                    <a:pt x="1033" y="13020"/>
                    <a:pt x="909" y="13020"/>
                  </a:cubicBezTo>
                  <a:close/>
                </a:path>
              </a:pathLst>
            </a:custGeom>
            <a:noFill/>
            <a:ln w="23813" cap="rnd">
              <a:solidFill>
                <a:srgbClr val="21596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62" name="Freeform 170"/>
          <p:cNvSpPr>
            <a:spLocks/>
          </p:cNvSpPr>
          <p:nvPr/>
        </p:nvSpPr>
        <p:spPr bwMode="auto">
          <a:xfrm>
            <a:off x="5831824" y="5374881"/>
            <a:ext cx="541724" cy="2681545"/>
          </a:xfrm>
          <a:custGeom>
            <a:avLst/>
            <a:gdLst>
              <a:gd name="T0" fmla="*/ 213 w 315"/>
              <a:gd name="T1" fmla="*/ 0 h 1592"/>
              <a:gd name="T2" fmla="*/ 213 w 315"/>
              <a:gd name="T3" fmla="*/ 0 h 1592"/>
              <a:gd name="T4" fmla="*/ 0 w 315"/>
              <a:gd name="T5" fmla="*/ 0 h 1592"/>
              <a:gd name="T6" fmla="*/ 0 w 315"/>
              <a:gd name="T7" fmla="*/ 1592 h 1592"/>
              <a:gd name="T8" fmla="*/ 213 w 315"/>
              <a:gd name="T9" fmla="*/ 1592 h 1592"/>
              <a:gd name="T10" fmla="*/ 213 w 315"/>
              <a:gd name="T11" fmla="*/ 1592 h 1592"/>
              <a:gd name="T12" fmla="*/ 315 w 315"/>
              <a:gd name="T13" fmla="*/ 796 h 1592"/>
              <a:gd name="T14" fmla="*/ 213 w 315"/>
              <a:gd name="T15" fmla="*/ 0 h 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5" h="1592">
                <a:moveTo>
                  <a:pt x="213" y="0"/>
                </a:moveTo>
                <a:lnTo>
                  <a:pt x="213" y="0"/>
                </a:lnTo>
                <a:lnTo>
                  <a:pt x="0" y="0"/>
                </a:lnTo>
                <a:lnTo>
                  <a:pt x="0" y="1592"/>
                </a:lnTo>
                <a:lnTo>
                  <a:pt x="213" y="1592"/>
                </a:lnTo>
                <a:lnTo>
                  <a:pt x="213" y="1592"/>
                </a:lnTo>
                <a:lnTo>
                  <a:pt x="315" y="796"/>
                </a:lnTo>
                <a:lnTo>
                  <a:pt x="213" y="0"/>
                </a:lnTo>
                <a:close/>
              </a:path>
            </a:pathLst>
          </a:custGeom>
          <a:solidFill>
            <a:schemeClr val="bg1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2" name="Rectangle 182"/>
          <p:cNvSpPr>
            <a:spLocks noChangeArrowheads="1"/>
          </p:cNvSpPr>
          <p:nvPr/>
        </p:nvSpPr>
        <p:spPr bwMode="auto">
          <a:xfrm>
            <a:off x="474784" y="1257871"/>
            <a:ext cx="5907361" cy="54237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拠点</a:t>
            </a:r>
            <a:r>
              <a:rPr lang="ja-JP" altLang="en-US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が</a:t>
            </a:r>
            <a:r>
              <a:rPr lang="ja-JP" altLang="ja-JP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設定する「将来の社会ニーズ」について、具体的なイメージがわかるように記載してください。</a:t>
            </a:r>
            <a:endParaRPr lang="en-US" altLang="ja-JP" sz="10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/>
            <a:r>
              <a:rPr lang="ja-JP" altLang="en-US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「将来の社会ニーズ」とは、</a:t>
            </a:r>
            <a:r>
              <a:rPr lang="en-US" altLang="ja-JP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10</a:t>
            </a:r>
            <a:r>
              <a:rPr lang="ja-JP" altLang="en-US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年程度先に発生する世界的マーケット、求められる社会システム、または</a:t>
            </a:r>
            <a:r>
              <a:rPr lang="ja-JP" altLang="en-US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人</a:t>
            </a:r>
            <a:r>
              <a:rPr lang="ja-JP" altLang="ja-JP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類の暮らし方などを想定しています</a:t>
            </a:r>
            <a:r>
              <a:rPr lang="ja-JP" altLang="ja-JP" sz="1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。</a:t>
            </a:r>
            <a:endParaRPr lang="ja-JP" altLang="en-US" sz="1000" dirty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endParaRPr lang="ja-JP" altLang="ja-JP" dirty="0">
              <a:solidFill>
                <a:srgbClr val="0000FF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76" name="Rectangle 187"/>
          <p:cNvSpPr>
            <a:spLocks noChangeArrowheads="1"/>
          </p:cNvSpPr>
          <p:nvPr/>
        </p:nvSpPr>
        <p:spPr bwMode="auto">
          <a:xfrm>
            <a:off x="1709569" y="2209550"/>
            <a:ext cx="208091" cy="20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900" b="0" i="1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10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80" name="Rectangle 190"/>
          <p:cNvSpPr>
            <a:spLocks noChangeArrowheads="1"/>
          </p:cNvSpPr>
          <p:nvPr/>
        </p:nvSpPr>
        <p:spPr bwMode="auto">
          <a:xfrm>
            <a:off x="3061297" y="3319562"/>
            <a:ext cx="3681997" cy="842194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設定した「将来の社会ニーズ」と現状とのギャップを特定し、どういった課題が存在するか検討し記載してください。</a:t>
            </a:r>
          </a:p>
          <a:p>
            <a:r>
              <a:rPr lang="ja-JP" altLang="en-US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分野や組織の壁にとらわれない革新的な研究開発課題を網羅</a:t>
            </a:r>
            <a:r>
              <a:rPr lang="ja-JP" altLang="en-US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的に挙げることを想定していますが、研究開発以外の課題が特定</a:t>
            </a:r>
            <a:r>
              <a:rPr lang="ja-JP" altLang="ja-JP" sz="1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された場合には記載しても構いません。</a:t>
            </a:r>
            <a:endParaRPr lang="ja-JP" altLang="en-US" sz="1000" dirty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05" name="Rectangle 218"/>
          <p:cNvSpPr>
            <a:spLocks noChangeArrowheads="1"/>
          </p:cNvSpPr>
          <p:nvPr/>
        </p:nvSpPr>
        <p:spPr bwMode="auto">
          <a:xfrm>
            <a:off x="3326400" y="5374800"/>
            <a:ext cx="1224465" cy="76639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拠点で行う研究開発から社会実装までを大まかなフェーズに分けて記載してください。</a:t>
            </a:r>
          </a:p>
        </p:txBody>
      </p:sp>
      <p:sp>
        <p:nvSpPr>
          <p:cNvPr id="389" name="Freeform 199"/>
          <p:cNvSpPr>
            <a:spLocks noEditPoints="1"/>
          </p:cNvSpPr>
          <p:nvPr/>
        </p:nvSpPr>
        <p:spPr bwMode="auto">
          <a:xfrm>
            <a:off x="163509" y="3385253"/>
            <a:ext cx="1926126" cy="776503"/>
          </a:xfrm>
          <a:custGeom>
            <a:avLst/>
            <a:gdLst>
              <a:gd name="T0" fmla="*/ 1056 w 1120"/>
              <a:gd name="T1" fmla="*/ 6 h 461"/>
              <a:gd name="T2" fmla="*/ 1040 w 1120"/>
              <a:gd name="T3" fmla="*/ 0 h 461"/>
              <a:gd name="T4" fmla="*/ 962 w 1120"/>
              <a:gd name="T5" fmla="*/ 6 h 461"/>
              <a:gd name="T6" fmla="*/ 901 w 1120"/>
              <a:gd name="T7" fmla="*/ 0 h 461"/>
              <a:gd name="T8" fmla="*/ 884 w 1120"/>
              <a:gd name="T9" fmla="*/ 6 h 461"/>
              <a:gd name="T10" fmla="*/ 785 w 1120"/>
              <a:gd name="T11" fmla="*/ 6 h 461"/>
              <a:gd name="T12" fmla="*/ 768 w 1120"/>
              <a:gd name="T13" fmla="*/ 0 h 461"/>
              <a:gd name="T14" fmla="*/ 690 w 1120"/>
              <a:gd name="T15" fmla="*/ 6 h 461"/>
              <a:gd name="T16" fmla="*/ 629 w 1120"/>
              <a:gd name="T17" fmla="*/ 0 h 461"/>
              <a:gd name="T18" fmla="*/ 613 w 1120"/>
              <a:gd name="T19" fmla="*/ 6 h 461"/>
              <a:gd name="T20" fmla="*/ 513 w 1120"/>
              <a:gd name="T21" fmla="*/ 6 h 461"/>
              <a:gd name="T22" fmla="*/ 496 w 1120"/>
              <a:gd name="T23" fmla="*/ 0 h 461"/>
              <a:gd name="T24" fmla="*/ 418 w 1120"/>
              <a:gd name="T25" fmla="*/ 6 h 461"/>
              <a:gd name="T26" fmla="*/ 357 w 1120"/>
              <a:gd name="T27" fmla="*/ 0 h 461"/>
              <a:gd name="T28" fmla="*/ 341 w 1120"/>
              <a:gd name="T29" fmla="*/ 6 h 461"/>
              <a:gd name="T30" fmla="*/ 241 w 1120"/>
              <a:gd name="T31" fmla="*/ 6 h 461"/>
              <a:gd name="T32" fmla="*/ 224 w 1120"/>
              <a:gd name="T33" fmla="*/ 0 h 461"/>
              <a:gd name="T34" fmla="*/ 146 w 1120"/>
              <a:gd name="T35" fmla="*/ 6 h 461"/>
              <a:gd name="T36" fmla="*/ 85 w 1120"/>
              <a:gd name="T37" fmla="*/ 0 h 461"/>
              <a:gd name="T38" fmla="*/ 69 w 1120"/>
              <a:gd name="T39" fmla="*/ 6 h 461"/>
              <a:gd name="T40" fmla="*/ 6 w 1120"/>
              <a:gd name="T41" fmla="*/ 37 h 461"/>
              <a:gd name="T42" fmla="*/ 0 w 1120"/>
              <a:gd name="T43" fmla="*/ 54 h 461"/>
              <a:gd name="T44" fmla="*/ 6 w 1120"/>
              <a:gd name="T45" fmla="*/ 131 h 461"/>
              <a:gd name="T46" fmla="*/ 0 w 1120"/>
              <a:gd name="T47" fmla="*/ 192 h 461"/>
              <a:gd name="T48" fmla="*/ 6 w 1120"/>
              <a:gd name="T49" fmla="*/ 209 h 461"/>
              <a:gd name="T50" fmla="*/ 6 w 1120"/>
              <a:gd name="T51" fmla="*/ 308 h 461"/>
              <a:gd name="T52" fmla="*/ 0 w 1120"/>
              <a:gd name="T53" fmla="*/ 325 h 461"/>
              <a:gd name="T54" fmla="*/ 6 w 1120"/>
              <a:gd name="T55" fmla="*/ 402 h 461"/>
              <a:gd name="T56" fmla="*/ 3 w 1120"/>
              <a:gd name="T57" fmla="*/ 456 h 461"/>
              <a:gd name="T58" fmla="*/ 47 w 1120"/>
              <a:gd name="T59" fmla="*/ 456 h 461"/>
              <a:gd name="T60" fmla="*/ 63 w 1120"/>
              <a:gd name="T61" fmla="*/ 461 h 461"/>
              <a:gd name="T62" fmla="*/ 141 w 1120"/>
              <a:gd name="T63" fmla="*/ 456 h 461"/>
              <a:gd name="T64" fmla="*/ 202 w 1120"/>
              <a:gd name="T65" fmla="*/ 461 h 461"/>
              <a:gd name="T66" fmla="*/ 219 w 1120"/>
              <a:gd name="T67" fmla="*/ 456 h 461"/>
              <a:gd name="T68" fmla="*/ 318 w 1120"/>
              <a:gd name="T69" fmla="*/ 456 h 461"/>
              <a:gd name="T70" fmla="*/ 335 w 1120"/>
              <a:gd name="T71" fmla="*/ 461 h 461"/>
              <a:gd name="T72" fmla="*/ 413 w 1120"/>
              <a:gd name="T73" fmla="*/ 456 h 461"/>
              <a:gd name="T74" fmla="*/ 474 w 1120"/>
              <a:gd name="T75" fmla="*/ 461 h 461"/>
              <a:gd name="T76" fmla="*/ 491 w 1120"/>
              <a:gd name="T77" fmla="*/ 456 h 461"/>
              <a:gd name="T78" fmla="*/ 590 w 1120"/>
              <a:gd name="T79" fmla="*/ 456 h 461"/>
              <a:gd name="T80" fmla="*/ 607 w 1120"/>
              <a:gd name="T81" fmla="*/ 461 h 461"/>
              <a:gd name="T82" fmla="*/ 685 w 1120"/>
              <a:gd name="T83" fmla="*/ 456 h 461"/>
              <a:gd name="T84" fmla="*/ 746 w 1120"/>
              <a:gd name="T85" fmla="*/ 461 h 461"/>
              <a:gd name="T86" fmla="*/ 762 w 1120"/>
              <a:gd name="T87" fmla="*/ 456 h 461"/>
              <a:gd name="T88" fmla="*/ 862 w 1120"/>
              <a:gd name="T89" fmla="*/ 456 h 461"/>
              <a:gd name="T90" fmla="*/ 879 w 1120"/>
              <a:gd name="T91" fmla="*/ 461 h 461"/>
              <a:gd name="T92" fmla="*/ 957 w 1120"/>
              <a:gd name="T93" fmla="*/ 456 h 461"/>
              <a:gd name="T94" fmla="*/ 1018 w 1120"/>
              <a:gd name="T95" fmla="*/ 461 h 461"/>
              <a:gd name="T96" fmla="*/ 1034 w 1120"/>
              <a:gd name="T97" fmla="*/ 456 h 461"/>
              <a:gd name="T98" fmla="*/ 1118 w 1120"/>
              <a:gd name="T99" fmla="*/ 456 h 461"/>
              <a:gd name="T100" fmla="*/ 1115 w 1120"/>
              <a:gd name="T101" fmla="*/ 425 h 461"/>
              <a:gd name="T102" fmla="*/ 1120 w 1120"/>
              <a:gd name="T103" fmla="*/ 364 h 461"/>
              <a:gd name="T104" fmla="*/ 1115 w 1120"/>
              <a:gd name="T105" fmla="*/ 348 h 461"/>
              <a:gd name="T106" fmla="*/ 1115 w 1120"/>
              <a:gd name="T107" fmla="*/ 248 h 461"/>
              <a:gd name="T108" fmla="*/ 1120 w 1120"/>
              <a:gd name="T109" fmla="*/ 232 h 461"/>
              <a:gd name="T110" fmla="*/ 1115 w 1120"/>
              <a:gd name="T111" fmla="*/ 154 h 461"/>
              <a:gd name="T112" fmla="*/ 1120 w 1120"/>
              <a:gd name="T113" fmla="*/ 93 h 461"/>
              <a:gd name="T114" fmla="*/ 1115 w 1120"/>
              <a:gd name="T115" fmla="*/ 77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20" h="461">
                <a:moveTo>
                  <a:pt x="1118" y="6"/>
                </a:moveTo>
                <a:lnTo>
                  <a:pt x="1095" y="6"/>
                </a:lnTo>
                <a:lnTo>
                  <a:pt x="1095" y="0"/>
                </a:lnTo>
                <a:lnTo>
                  <a:pt x="1118" y="0"/>
                </a:lnTo>
                <a:lnTo>
                  <a:pt x="1118" y="6"/>
                </a:lnTo>
                <a:close/>
                <a:moveTo>
                  <a:pt x="1079" y="6"/>
                </a:moveTo>
                <a:lnTo>
                  <a:pt x="1056" y="6"/>
                </a:lnTo>
                <a:lnTo>
                  <a:pt x="1056" y="0"/>
                </a:lnTo>
                <a:lnTo>
                  <a:pt x="1079" y="0"/>
                </a:lnTo>
                <a:lnTo>
                  <a:pt x="1079" y="6"/>
                </a:lnTo>
                <a:close/>
                <a:moveTo>
                  <a:pt x="1040" y="6"/>
                </a:moveTo>
                <a:lnTo>
                  <a:pt x="1018" y="6"/>
                </a:lnTo>
                <a:lnTo>
                  <a:pt x="1018" y="0"/>
                </a:lnTo>
                <a:lnTo>
                  <a:pt x="1040" y="0"/>
                </a:lnTo>
                <a:lnTo>
                  <a:pt x="1040" y="6"/>
                </a:lnTo>
                <a:close/>
                <a:moveTo>
                  <a:pt x="1001" y="6"/>
                </a:moveTo>
                <a:lnTo>
                  <a:pt x="979" y="6"/>
                </a:lnTo>
                <a:lnTo>
                  <a:pt x="979" y="0"/>
                </a:lnTo>
                <a:lnTo>
                  <a:pt x="1001" y="0"/>
                </a:lnTo>
                <a:lnTo>
                  <a:pt x="1001" y="6"/>
                </a:lnTo>
                <a:close/>
                <a:moveTo>
                  <a:pt x="962" y="6"/>
                </a:moveTo>
                <a:lnTo>
                  <a:pt x="940" y="6"/>
                </a:lnTo>
                <a:lnTo>
                  <a:pt x="940" y="0"/>
                </a:lnTo>
                <a:lnTo>
                  <a:pt x="962" y="0"/>
                </a:lnTo>
                <a:lnTo>
                  <a:pt x="962" y="6"/>
                </a:lnTo>
                <a:close/>
                <a:moveTo>
                  <a:pt x="923" y="6"/>
                </a:moveTo>
                <a:lnTo>
                  <a:pt x="901" y="6"/>
                </a:lnTo>
                <a:lnTo>
                  <a:pt x="901" y="0"/>
                </a:lnTo>
                <a:lnTo>
                  <a:pt x="923" y="0"/>
                </a:lnTo>
                <a:lnTo>
                  <a:pt x="923" y="6"/>
                </a:lnTo>
                <a:close/>
                <a:moveTo>
                  <a:pt x="884" y="6"/>
                </a:moveTo>
                <a:lnTo>
                  <a:pt x="862" y="6"/>
                </a:lnTo>
                <a:lnTo>
                  <a:pt x="862" y="0"/>
                </a:lnTo>
                <a:lnTo>
                  <a:pt x="884" y="0"/>
                </a:lnTo>
                <a:lnTo>
                  <a:pt x="884" y="6"/>
                </a:lnTo>
                <a:close/>
                <a:moveTo>
                  <a:pt x="846" y="6"/>
                </a:moveTo>
                <a:lnTo>
                  <a:pt x="823" y="6"/>
                </a:lnTo>
                <a:lnTo>
                  <a:pt x="823" y="0"/>
                </a:lnTo>
                <a:lnTo>
                  <a:pt x="846" y="0"/>
                </a:lnTo>
                <a:lnTo>
                  <a:pt x="846" y="6"/>
                </a:lnTo>
                <a:close/>
                <a:moveTo>
                  <a:pt x="807" y="6"/>
                </a:moveTo>
                <a:lnTo>
                  <a:pt x="785" y="6"/>
                </a:lnTo>
                <a:lnTo>
                  <a:pt x="785" y="0"/>
                </a:lnTo>
                <a:lnTo>
                  <a:pt x="807" y="0"/>
                </a:lnTo>
                <a:lnTo>
                  <a:pt x="807" y="6"/>
                </a:lnTo>
                <a:close/>
                <a:moveTo>
                  <a:pt x="768" y="6"/>
                </a:moveTo>
                <a:lnTo>
                  <a:pt x="746" y="6"/>
                </a:lnTo>
                <a:lnTo>
                  <a:pt x="746" y="0"/>
                </a:lnTo>
                <a:lnTo>
                  <a:pt x="768" y="0"/>
                </a:lnTo>
                <a:lnTo>
                  <a:pt x="768" y="6"/>
                </a:lnTo>
                <a:close/>
                <a:moveTo>
                  <a:pt x="729" y="6"/>
                </a:moveTo>
                <a:lnTo>
                  <a:pt x="707" y="6"/>
                </a:lnTo>
                <a:lnTo>
                  <a:pt x="707" y="0"/>
                </a:lnTo>
                <a:lnTo>
                  <a:pt x="729" y="0"/>
                </a:lnTo>
                <a:lnTo>
                  <a:pt x="729" y="6"/>
                </a:lnTo>
                <a:close/>
                <a:moveTo>
                  <a:pt x="690" y="6"/>
                </a:moveTo>
                <a:lnTo>
                  <a:pt x="668" y="6"/>
                </a:lnTo>
                <a:lnTo>
                  <a:pt x="668" y="0"/>
                </a:lnTo>
                <a:lnTo>
                  <a:pt x="690" y="0"/>
                </a:lnTo>
                <a:lnTo>
                  <a:pt x="690" y="6"/>
                </a:lnTo>
                <a:close/>
                <a:moveTo>
                  <a:pt x="651" y="6"/>
                </a:moveTo>
                <a:lnTo>
                  <a:pt x="629" y="6"/>
                </a:lnTo>
                <a:lnTo>
                  <a:pt x="629" y="0"/>
                </a:lnTo>
                <a:lnTo>
                  <a:pt x="651" y="0"/>
                </a:lnTo>
                <a:lnTo>
                  <a:pt x="651" y="6"/>
                </a:lnTo>
                <a:close/>
                <a:moveTo>
                  <a:pt x="613" y="6"/>
                </a:moveTo>
                <a:lnTo>
                  <a:pt x="590" y="6"/>
                </a:lnTo>
                <a:lnTo>
                  <a:pt x="590" y="0"/>
                </a:lnTo>
                <a:lnTo>
                  <a:pt x="613" y="0"/>
                </a:lnTo>
                <a:lnTo>
                  <a:pt x="613" y="6"/>
                </a:lnTo>
                <a:close/>
                <a:moveTo>
                  <a:pt x="574" y="6"/>
                </a:moveTo>
                <a:lnTo>
                  <a:pt x="552" y="6"/>
                </a:lnTo>
                <a:lnTo>
                  <a:pt x="552" y="0"/>
                </a:lnTo>
                <a:lnTo>
                  <a:pt x="574" y="0"/>
                </a:lnTo>
                <a:lnTo>
                  <a:pt x="574" y="6"/>
                </a:lnTo>
                <a:close/>
                <a:moveTo>
                  <a:pt x="535" y="6"/>
                </a:moveTo>
                <a:lnTo>
                  <a:pt x="513" y="6"/>
                </a:lnTo>
                <a:lnTo>
                  <a:pt x="513" y="0"/>
                </a:lnTo>
                <a:lnTo>
                  <a:pt x="535" y="0"/>
                </a:lnTo>
                <a:lnTo>
                  <a:pt x="535" y="6"/>
                </a:lnTo>
                <a:close/>
                <a:moveTo>
                  <a:pt x="496" y="6"/>
                </a:moveTo>
                <a:lnTo>
                  <a:pt x="474" y="6"/>
                </a:lnTo>
                <a:lnTo>
                  <a:pt x="474" y="0"/>
                </a:lnTo>
                <a:lnTo>
                  <a:pt x="496" y="0"/>
                </a:lnTo>
                <a:lnTo>
                  <a:pt x="496" y="6"/>
                </a:lnTo>
                <a:close/>
                <a:moveTo>
                  <a:pt x="457" y="6"/>
                </a:moveTo>
                <a:lnTo>
                  <a:pt x="435" y="6"/>
                </a:lnTo>
                <a:lnTo>
                  <a:pt x="435" y="0"/>
                </a:lnTo>
                <a:lnTo>
                  <a:pt x="457" y="0"/>
                </a:lnTo>
                <a:lnTo>
                  <a:pt x="457" y="6"/>
                </a:lnTo>
                <a:close/>
                <a:moveTo>
                  <a:pt x="418" y="6"/>
                </a:moveTo>
                <a:lnTo>
                  <a:pt x="396" y="6"/>
                </a:lnTo>
                <a:lnTo>
                  <a:pt x="396" y="0"/>
                </a:lnTo>
                <a:lnTo>
                  <a:pt x="418" y="0"/>
                </a:lnTo>
                <a:lnTo>
                  <a:pt x="418" y="6"/>
                </a:lnTo>
                <a:close/>
                <a:moveTo>
                  <a:pt x="380" y="6"/>
                </a:moveTo>
                <a:lnTo>
                  <a:pt x="357" y="6"/>
                </a:lnTo>
                <a:lnTo>
                  <a:pt x="357" y="0"/>
                </a:lnTo>
                <a:lnTo>
                  <a:pt x="380" y="0"/>
                </a:lnTo>
                <a:lnTo>
                  <a:pt x="380" y="6"/>
                </a:lnTo>
                <a:close/>
                <a:moveTo>
                  <a:pt x="341" y="6"/>
                </a:moveTo>
                <a:lnTo>
                  <a:pt x="318" y="6"/>
                </a:lnTo>
                <a:lnTo>
                  <a:pt x="318" y="0"/>
                </a:lnTo>
                <a:lnTo>
                  <a:pt x="341" y="0"/>
                </a:lnTo>
                <a:lnTo>
                  <a:pt x="341" y="6"/>
                </a:lnTo>
                <a:close/>
                <a:moveTo>
                  <a:pt x="302" y="6"/>
                </a:moveTo>
                <a:lnTo>
                  <a:pt x="280" y="6"/>
                </a:lnTo>
                <a:lnTo>
                  <a:pt x="280" y="0"/>
                </a:lnTo>
                <a:lnTo>
                  <a:pt x="302" y="0"/>
                </a:lnTo>
                <a:lnTo>
                  <a:pt x="302" y="6"/>
                </a:lnTo>
                <a:close/>
                <a:moveTo>
                  <a:pt x="263" y="6"/>
                </a:moveTo>
                <a:lnTo>
                  <a:pt x="241" y="6"/>
                </a:lnTo>
                <a:lnTo>
                  <a:pt x="241" y="0"/>
                </a:lnTo>
                <a:lnTo>
                  <a:pt x="263" y="0"/>
                </a:lnTo>
                <a:lnTo>
                  <a:pt x="263" y="6"/>
                </a:lnTo>
                <a:close/>
                <a:moveTo>
                  <a:pt x="224" y="6"/>
                </a:moveTo>
                <a:lnTo>
                  <a:pt x="202" y="6"/>
                </a:lnTo>
                <a:lnTo>
                  <a:pt x="202" y="0"/>
                </a:lnTo>
                <a:lnTo>
                  <a:pt x="224" y="0"/>
                </a:lnTo>
                <a:lnTo>
                  <a:pt x="224" y="6"/>
                </a:lnTo>
                <a:close/>
                <a:moveTo>
                  <a:pt x="185" y="6"/>
                </a:moveTo>
                <a:lnTo>
                  <a:pt x="163" y="6"/>
                </a:lnTo>
                <a:lnTo>
                  <a:pt x="163" y="0"/>
                </a:lnTo>
                <a:lnTo>
                  <a:pt x="185" y="0"/>
                </a:lnTo>
                <a:lnTo>
                  <a:pt x="185" y="6"/>
                </a:lnTo>
                <a:close/>
                <a:moveTo>
                  <a:pt x="146" y="6"/>
                </a:moveTo>
                <a:lnTo>
                  <a:pt x="124" y="6"/>
                </a:lnTo>
                <a:lnTo>
                  <a:pt x="124" y="0"/>
                </a:lnTo>
                <a:lnTo>
                  <a:pt x="146" y="0"/>
                </a:lnTo>
                <a:lnTo>
                  <a:pt x="146" y="6"/>
                </a:lnTo>
                <a:close/>
                <a:moveTo>
                  <a:pt x="108" y="6"/>
                </a:moveTo>
                <a:lnTo>
                  <a:pt x="85" y="6"/>
                </a:lnTo>
                <a:lnTo>
                  <a:pt x="85" y="0"/>
                </a:lnTo>
                <a:lnTo>
                  <a:pt x="108" y="0"/>
                </a:lnTo>
                <a:lnTo>
                  <a:pt x="108" y="6"/>
                </a:lnTo>
                <a:close/>
                <a:moveTo>
                  <a:pt x="69" y="6"/>
                </a:moveTo>
                <a:lnTo>
                  <a:pt x="47" y="6"/>
                </a:lnTo>
                <a:lnTo>
                  <a:pt x="47" y="0"/>
                </a:lnTo>
                <a:lnTo>
                  <a:pt x="69" y="0"/>
                </a:lnTo>
                <a:lnTo>
                  <a:pt x="69" y="6"/>
                </a:lnTo>
                <a:close/>
                <a:moveTo>
                  <a:pt x="30" y="6"/>
                </a:moveTo>
                <a:lnTo>
                  <a:pt x="8" y="6"/>
                </a:lnTo>
                <a:lnTo>
                  <a:pt x="8" y="0"/>
                </a:lnTo>
                <a:lnTo>
                  <a:pt x="30" y="0"/>
                </a:lnTo>
                <a:lnTo>
                  <a:pt x="30" y="6"/>
                </a:lnTo>
                <a:close/>
                <a:moveTo>
                  <a:pt x="6" y="15"/>
                </a:moveTo>
                <a:lnTo>
                  <a:pt x="6" y="37"/>
                </a:lnTo>
                <a:lnTo>
                  <a:pt x="0" y="37"/>
                </a:lnTo>
                <a:lnTo>
                  <a:pt x="0" y="15"/>
                </a:lnTo>
                <a:lnTo>
                  <a:pt x="6" y="15"/>
                </a:lnTo>
                <a:close/>
                <a:moveTo>
                  <a:pt x="6" y="54"/>
                </a:moveTo>
                <a:lnTo>
                  <a:pt x="6" y="76"/>
                </a:lnTo>
                <a:lnTo>
                  <a:pt x="0" y="76"/>
                </a:lnTo>
                <a:lnTo>
                  <a:pt x="0" y="54"/>
                </a:lnTo>
                <a:lnTo>
                  <a:pt x="6" y="54"/>
                </a:lnTo>
                <a:close/>
                <a:moveTo>
                  <a:pt x="6" y="93"/>
                </a:moveTo>
                <a:lnTo>
                  <a:pt x="6" y="115"/>
                </a:lnTo>
                <a:lnTo>
                  <a:pt x="0" y="115"/>
                </a:lnTo>
                <a:lnTo>
                  <a:pt x="0" y="93"/>
                </a:lnTo>
                <a:lnTo>
                  <a:pt x="6" y="93"/>
                </a:lnTo>
                <a:close/>
                <a:moveTo>
                  <a:pt x="6" y="131"/>
                </a:moveTo>
                <a:lnTo>
                  <a:pt x="6" y="153"/>
                </a:lnTo>
                <a:lnTo>
                  <a:pt x="0" y="153"/>
                </a:lnTo>
                <a:lnTo>
                  <a:pt x="0" y="131"/>
                </a:lnTo>
                <a:lnTo>
                  <a:pt x="6" y="131"/>
                </a:lnTo>
                <a:close/>
                <a:moveTo>
                  <a:pt x="6" y="170"/>
                </a:moveTo>
                <a:lnTo>
                  <a:pt x="6" y="192"/>
                </a:lnTo>
                <a:lnTo>
                  <a:pt x="0" y="192"/>
                </a:lnTo>
                <a:lnTo>
                  <a:pt x="0" y="170"/>
                </a:lnTo>
                <a:lnTo>
                  <a:pt x="6" y="170"/>
                </a:lnTo>
                <a:close/>
                <a:moveTo>
                  <a:pt x="6" y="209"/>
                </a:moveTo>
                <a:lnTo>
                  <a:pt x="6" y="231"/>
                </a:lnTo>
                <a:lnTo>
                  <a:pt x="0" y="231"/>
                </a:lnTo>
                <a:lnTo>
                  <a:pt x="0" y="209"/>
                </a:lnTo>
                <a:lnTo>
                  <a:pt x="6" y="209"/>
                </a:lnTo>
                <a:close/>
                <a:moveTo>
                  <a:pt x="6" y="247"/>
                </a:moveTo>
                <a:lnTo>
                  <a:pt x="6" y="270"/>
                </a:lnTo>
                <a:lnTo>
                  <a:pt x="0" y="270"/>
                </a:lnTo>
                <a:lnTo>
                  <a:pt x="0" y="247"/>
                </a:lnTo>
                <a:lnTo>
                  <a:pt x="6" y="247"/>
                </a:lnTo>
                <a:close/>
                <a:moveTo>
                  <a:pt x="6" y="286"/>
                </a:moveTo>
                <a:lnTo>
                  <a:pt x="6" y="308"/>
                </a:lnTo>
                <a:lnTo>
                  <a:pt x="0" y="308"/>
                </a:lnTo>
                <a:lnTo>
                  <a:pt x="0" y="286"/>
                </a:lnTo>
                <a:lnTo>
                  <a:pt x="6" y="286"/>
                </a:lnTo>
                <a:close/>
                <a:moveTo>
                  <a:pt x="6" y="325"/>
                </a:moveTo>
                <a:lnTo>
                  <a:pt x="6" y="347"/>
                </a:lnTo>
                <a:lnTo>
                  <a:pt x="0" y="347"/>
                </a:lnTo>
                <a:lnTo>
                  <a:pt x="0" y="325"/>
                </a:lnTo>
                <a:lnTo>
                  <a:pt x="6" y="325"/>
                </a:lnTo>
                <a:close/>
                <a:moveTo>
                  <a:pt x="6" y="364"/>
                </a:moveTo>
                <a:lnTo>
                  <a:pt x="6" y="386"/>
                </a:lnTo>
                <a:lnTo>
                  <a:pt x="0" y="386"/>
                </a:lnTo>
                <a:lnTo>
                  <a:pt x="0" y="364"/>
                </a:lnTo>
                <a:lnTo>
                  <a:pt x="6" y="364"/>
                </a:lnTo>
                <a:close/>
                <a:moveTo>
                  <a:pt x="6" y="402"/>
                </a:moveTo>
                <a:lnTo>
                  <a:pt x="6" y="424"/>
                </a:lnTo>
                <a:lnTo>
                  <a:pt x="0" y="424"/>
                </a:lnTo>
                <a:lnTo>
                  <a:pt x="0" y="402"/>
                </a:lnTo>
                <a:lnTo>
                  <a:pt x="6" y="402"/>
                </a:lnTo>
                <a:close/>
                <a:moveTo>
                  <a:pt x="6" y="441"/>
                </a:moveTo>
                <a:lnTo>
                  <a:pt x="6" y="458"/>
                </a:lnTo>
                <a:lnTo>
                  <a:pt x="3" y="456"/>
                </a:lnTo>
                <a:lnTo>
                  <a:pt x="8" y="456"/>
                </a:lnTo>
                <a:lnTo>
                  <a:pt x="8" y="461"/>
                </a:lnTo>
                <a:lnTo>
                  <a:pt x="0" y="461"/>
                </a:lnTo>
                <a:lnTo>
                  <a:pt x="0" y="441"/>
                </a:lnTo>
                <a:lnTo>
                  <a:pt x="6" y="441"/>
                </a:lnTo>
                <a:close/>
                <a:moveTo>
                  <a:pt x="24" y="456"/>
                </a:moveTo>
                <a:lnTo>
                  <a:pt x="47" y="456"/>
                </a:lnTo>
                <a:lnTo>
                  <a:pt x="47" y="461"/>
                </a:lnTo>
                <a:lnTo>
                  <a:pt x="24" y="461"/>
                </a:lnTo>
                <a:lnTo>
                  <a:pt x="24" y="456"/>
                </a:lnTo>
                <a:close/>
                <a:moveTo>
                  <a:pt x="63" y="456"/>
                </a:moveTo>
                <a:lnTo>
                  <a:pt x="85" y="456"/>
                </a:lnTo>
                <a:lnTo>
                  <a:pt x="85" y="461"/>
                </a:lnTo>
                <a:lnTo>
                  <a:pt x="63" y="461"/>
                </a:lnTo>
                <a:lnTo>
                  <a:pt x="63" y="456"/>
                </a:lnTo>
                <a:close/>
                <a:moveTo>
                  <a:pt x="102" y="456"/>
                </a:moveTo>
                <a:lnTo>
                  <a:pt x="124" y="456"/>
                </a:lnTo>
                <a:lnTo>
                  <a:pt x="124" y="461"/>
                </a:lnTo>
                <a:lnTo>
                  <a:pt x="102" y="461"/>
                </a:lnTo>
                <a:lnTo>
                  <a:pt x="102" y="456"/>
                </a:lnTo>
                <a:close/>
                <a:moveTo>
                  <a:pt x="141" y="456"/>
                </a:moveTo>
                <a:lnTo>
                  <a:pt x="163" y="456"/>
                </a:lnTo>
                <a:lnTo>
                  <a:pt x="163" y="461"/>
                </a:lnTo>
                <a:lnTo>
                  <a:pt x="141" y="461"/>
                </a:lnTo>
                <a:lnTo>
                  <a:pt x="141" y="456"/>
                </a:lnTo>
                <a:close/>
                <a:moveTo>
                  <a:pt x="180" y="456"/>
                </a:moveTo>
                <a:lnTo>
                  <a:pt x="202" y="456"/>
                </a:lnTo>
                <a:lnTo>
                  <a:pt x="202" y="461"/>
                </a:lnTo>
                <a:lnTo>
                  <a:pt x="180" y="461"/>
                </a:lnTo>
                <a:lnTo>
                  <a:pt x="180" y="456"/>
                </a:lnTo>
                <a:close/>
                <a:moveTo>
                  <a:pt x="219" y="456"/>
                </a:moveTo>
                <a:lnTo>
                  <a:pt x="241" y="456"/>
                </a:lnTo>
                <a:lnTo>
                  <a:pt x="241" y="461"/>
                </a:lnTo>
                <a:lnTo>
                  <a:pt x="219" y="461"/>
                </a:lnTo>
                <a:lnTo>
                  <a:pt x="219" y="456"/>
                </a:lnTo>
                <a:close/>
                <a:moveTo>
                  <a:pt x="257" y="456"/>
                </a:moveTo>
                <a:lnTo>
                  <a:pt x="280" y="456"/>
                </a:lnTo>
                <a:lnTo>
                  <a:pt x="280" y="461"/>
                </a:lnTo>
                <a:lnTo>
                  <a:pt x="257" y="461"/>
                </a:lnTo>
                <a:lnTo>
                  <a:pt x="257" y="456"/>
                </a:lnTo>
                <a:close/>
                <a:moveTo>
                  <a:pt x="296" y="456"/>
                </a:moveTo>
                <a:lnTo>
                  <a:pt x="318" y="456"/>
                </a:lnTo>
                <a:lnTo>
                  <a:pt x="318" y="461"/>
                </a:lnTo>
                <a:lnTo>
                  <a:pt x="296" y="461"/>
                </a:lnTo>
                <a:lnTo>
                  <a:pt x="296" y="456"/>
                </a:lnTo>
                <a:close/>
                <a:moveTo>
                  <a:pt x="335" y="456"/>
                </a:moveTo>
                <a:lnTo>
                  <a:pt x="357" y="456"/>
                </a:lnTo>
                <a:lnTo>
                  <a:pt x="357" y="461"/>
                </a:lnTo>
                <a:lnTo>
                  <a:pt x="335" y="461"/>
                </a:lnTo>
                <a:lnTo>
                  <a:pt x="335" y="456"/>
                </a:lnTo>
                <a:close/>
                <a:moveTo>
                  <a:pt x="374" y="456"/>
                </a:moveTo>
                <a:lnTo>
                  <a:pt x="396" y="456"/>
                </a:lnTo>
                <a:lnTo>
                  <a:pt x="396" y="461"/>
                </a:lnTo>
                <a:lnTo>
                  <a:pt x="374" y="461"/>
                </a:lnTo>
                <a:lnTo>
                  <a:pt x="374" y="456"/>
                </a:lnTo>
                <a:close/>
                <a:moveTo>
                  <a:pt x="413" y="456"/>
                </a:moveTo>
                <a:lnTo>
                  <a:pt x="435" y="456"/>
                </a:lnTo>
                <a:lnTo>
                  <a:pt x="435" y="461"/>
                </a:lnTo>
                <a:lnTo>
                  <a:pt x="413" y="461"/>
                </a:lnTo>
                <a:lnTo>
                  <a:pt x="413" y="456"/>
                </a:lnTo>
                <a:close/>
                <a:moveTo>
                  <a:pt x="452" y="456"/>
                </a:moveTo>
                <a:lnTo>
                  <a:pt x="474" y="456"/>
                </a:lnTo>
                <a:lnTo>
                  <a:pt x="474" y="461"/>
                </a:lnTo>
                <a:lnTo>
                  <a:pt x="452" y="461"/>
                </a:lnTo>
                <a:lnTo>
                  <a:pt x="452" y="456"/>
                </a:lnTo>
                <a:close/>
                <a:moveTo>
                  <a:pt x="491" y="456"/>
                </a:moveTo>
                <a:lnTo>
                  <a:pt x="513" y="456"/>
                </a:lnTo>
                <a:lnTo>
                  <a:pt x="513" y="461"/>
                </a:lnTo>
                <a:lnTo>
                  <a:pt x="491" y="461"/>
                </a:lnTo>
                <a:lnTo>
                  <a:pt x="491" y="456"/>
                </a:lnTo>
                <a:close/>
                <a:moveTo>
                  <a:pt x="529" y="456"/>
                </a:moveTo>
                <a:lnTo>
                  <a:pt x="552" y="456"/>
                </a:lnTo>
                <a:lnTo>
                  <a:pt x="552" y="461"/>
                </a:lnTo>
                <a:lnTo>
                  <a:pt x="529" y="461"/>
                </a:lnTo>
                <a:lnTo>
                  <a:pt x="529" y="456"/>
                </a:lnTo>
                <a:close/>
                <a:moveTo>
                  <a:pt x="568" y="456"/>
                </a:moveTo>
                <a:lnTo>
                  <a:pt x="590" y="456"/>
                </a:lnTo>
                <a:lnTo>
                  <a:pt x="590" y="461"/>
                </a:lnTo>
                <a:lnTo>
                  <a:pt x="568" y="461"/>
                </a:lnTo>
                <a:lnTo>
                  <a:pt x="568" y="456"/>
                </a:lnTo>
                <a:close/>
                <a:moveTo>
                  <a:pt x="607" y="456"/>
                </a:moveTo>
                <a:lnTo>
                  <a:pt x="629" y="456"/>
                </a:lnTo>
                <a:lnTo>
                  <a:pt x="629" y="461"/>
                </a:lnTo>
                <a:lnTo>
                  <a:pt x="607" y="461"/>
                </a:lnTo>
                <a:lnTo>
                  <a:pt x="607" y="456"/>
                </a:lnTo>
                <a:close/>
                <a:moveTo>
                  <a:pt x="646" y="456"/>
                </a:moveTo>
                <a:lnTo>
                  <a:pt x="668" y="456"/>
                </a:lnTo>
                <a:lnTo>
                  <a:pt x="668" y="461"/>
                </a:lnTo>
                <a:lnTo>
                  <a:pt x="646" y="461"/>
                </a:lnTo>
                <a:lnTo>
                  <a:pt x="646" y="456"/>
                </a:lnTo>
                <a:close/>
                <a:moveTo>
                  <a:pt x="685" y="456"/>
                </a:moveTo>
                <a:lnTo>
                  <a:pt x="707" y="456"/>
                </a:lnTo>
                <a:lnTo>
                  <a:pt x="707" y="461"/>
                </a:lnTo>
                <a:lnTo>
                  <a:pt x="685" y="461"/>
                </a:lnTo>
                <a:lnTo>
                  <a:pt x="685" y="456"/>
                </a:lnTo>
                <a:close/>
                <a:moveTo>
                  <a:pt x="724" y="456"/>
                </a:moveTo>
                <a:lnTo>
                  <a:pt x="746" y="456"/>
                </a:lnTo>
                <a:lnTo>
                  <a:pt x="746" y="461"/>
                </a:lnTo>
                <a:lnTo>
                  <a:pt x="724" y="461"/>
                </a:lnTo>
                <a:lnTo>
                  <a:pt x="724" y="456"/>
                </a:lnTo>
                <a:close/>
                <a:moveTo>
                  <a:pt x="762" y="456"/>
                </a:moveTo>
                <a:lnTo>
                  <a:pt x="785" y="456"/>
                </a:lnTo>
                <a:lnTo>
                  <a:pt x="785" y="461"/>
                </a:lnTo>
                <a:lnTo>
                  <a:pt x="762" y="461"/>
                </a:lnTo>
                <a:lnTo>
                  <a:pt x="762" y="456"/>
                </a:lnTo>
                <a:close/>
                <a:moveTo>
                  <a:pt x="801" y="456"/>
                </a:moveTo>
                <a:lnTo>
                  <a:pt x="823" y="456"/>
                </a:lnTo>
                <a:lnTo>
                  <a:pt x="823" y="461"/>
                </a:lnTo>
                <a:lnTo>
                  <a:pt x="801" y="461"/>
                </a:lnTo>
                <a:lnTo>
                  <a:pt x="801" y="456"/>
                </a:lnTo>
                <a:close/>
                <a:moveTo>
                  <a:pt x="840" y="456"/>
                </a:moveTo>
                <a:lnTo>
                  <a:pt x="862" y="456"/>
                </a:lnTo>
                <a:lnTo>
                  <a:pt x="862" y="461"/>
                </a:lnTo>
                <a:lnTo>
                  <a:pt x="840" y="461"/>
                </a:lnTo>
                <a:lnTo>
                  <a:pt x="840" y="456"/>
                </a:lnTo>
                <a:close/>
                <a:moveTo>
                  <a:pt x="879" y="456"/>
                </a:moveTo>
                <a:lnTo>
                  <a:pt x="901" y="456"/>
                </a:lnTo>
                <a:lnTo>
                  <a:pt x="901" y="461"/>
                </a:lnTo>
                <a:lnTo>
                  <a:pt x="879" y="461"/>
                </a:lnTo>
                <a:lnTo>
                  <a:pt x="879" y="456"/>
                </a:lnTo>
                <a:close/>
                <a:moveTo>
                  <a:pt x="918" y="456"/>
                </a:moveTo>
                <a:lnTo>
                  <a:pt x="940" y="456"/>
                </a:lnTo>
                <a:lnTo>
                  <a:pt x="940" y="461"/>
                </a:lnTo>
                <a:lnTo>
                  <a:pt x="918" y="461"/>
                </a:lnTo>
                <a:lnTo>
                  <a:pt x="918" y="456"/>
                </a:lnTo>
                <a:close/>
                <a:moveTo>
                  <a:pt x="957" y="456"/>
                </a:moveTo>
                <a:lnTo>
                  <a:pt x="979" y="456"/>
                </a:lnTo>
                <a:lnTo>
                  <a:pt x="979" y="461"/>
                </a:lnTo>
                <a:lnTo>
                  <a:pt x="957" y="461"/>
                </a:lnTo>
                <a:lnTo>
                  <a:pt x="957" y="456"/>
                </a:lnTo>
                <a:close/>
                <a:moveTo>
                  <a:pt x="995" y="456"/>
                </a:moveTo>
                <a:lnTo>
                  <a:pt x="1018" y="456"/>
                </a:lnTo>
                <a:lnTo>
                  <a:pt x="1018" y="461"/>
                </a:lnTo>
                <a:lnTo>
                  <a:pt x="995" y="461"/>
                </a:lnTo>
                <a:lnTo>
                  <a:pt x="995" y="456"/>
                </a:lnTo>
                <a:close/>
                <a:moveTo>
                  <a:pt x="1034" y="456"/>
                </a:moveTo>
                <a:lnTo>
                  <a:pt x="1056" y="456"/>
                </a:lnTo>
                <a:lnTo>
                  <a:pt x="1056" y="461"/>
                </a:lnTo>
                <a:lnTo>
                  <a:pt x="1034" y="461"/>
                </a:lnTo>
                <a:lnTo>
                  <a:pt x="1034" y="456"/>
                </a:lnTo>
                <a:close/>
                <a:moveTo>
                  <a:pt x="1073" y="456"/>
                </a:moveTo>
                <a:lnTo>
                  <a:pt x="1095" y="456"/>
                </a:lnTo>
                <a:lnTo>
                  <a:pt x="1095" y="461"/>
                </a:lnTo>
                <a:lnTo>
                  <a:pt x="1073" y="461"/>
                </a:lnTo>
                <a:lnTo>
                  <a:pt x="1073" y="456"/>
                </a:lnTo>
                <a:close/>
                <a:moveTo>
                  <a:pt x="1112" y="456"/>
                </a:moveTo>
                <a:lnTo>
                  <a:pt x="1118" y="456"/>
                </a:lnTo>
                <a:lnTo>
                  <a:pt x="1115" y="458"/>
                </a:lnTo>
                <a:lnTo>
                  <a:pt x="1115" y="442"/>
                </a:lnTo>
                <a:lnTo>
                  <a:pt x="1120" y="442"/>
                </a:lnTo>
                <a:lnTo>
                  <a:pt x="1120" y="461"/>
                </a:lnTo>
                <a:lnTo>
                  <a:pt x="1112" y="461"/>
                </a:lnTo>
                <a:lnTo>
                  <a:pt x="1112" y="456"/>
                </a:lnTo>
                <a:close/>
                <a:moveTo>
                  <a:pt x="1115" y="425"/>
                </a:moveTo>
                <a:lnTo>
                  <a:pt x="1115" y="403"/>
                </a:lnTo>
                <a:lnTo>
                  <a:pt x="1120" y="403"/>
                </a:lnTo>
                <a:lnTo>
                  <a:pt x="1120" y="425"/>
                </a:lnTo>
                <a:lnTo>
                  <a:pt x="1115" y="425"/>
                </a:lnTo>
                <a:close/>
                <a:moveTo>
                  <a:pt x="1115" y="387"/>
                </a:moveTo>
                <a:lnTo>
                  <a:pt x="1115" y="364"/>
                </a:lnTo>
                <a:lnTo>
                  <a:pt x="1120" y="364"/>
                </a:lnTo>
                <a:lnTo>
                  <a:pt x="1120" y="387"/>
                </a:lnTo>
                <a:lnTo>
                  <a:pt x="1115" y="387"/>
                </a:lnTo>
                <a:close/>
                <a:moveTo>
                  <a:pt x="1115" y="348"/>
                </a:moveTo>
                <a:lnTo>
                  <a:pt x="1115" y="326"/>
                </a:lnTo>
                <a:lnTo>
                  <a:pt x="1120" y="326"/>
                </a:lnTo>
                <a:lnTo>
                  <a:pt x="1120" y="348"/>
                </a:lnTo>
                <a:lnTo>
                  <a:pt x="1115" y="348"/>
                </a:lnTo>
                <a:close/>
                <a:moveTo>
                  <a:pt x="1115" y="309"/>
                </a:moveTo>
                <a:lnTo>
                  <a:pt x="1115" y="287"/>
                </a:lnTo>
                <a:lnTo>
                  <a:pt x="1120" y="287"/>
                </a:lnTo>
                <a:lnTo>
                  <a:pt x="1120" y="309"/>
                </a:lnTo>
                <a:lnTo>
                  <a:pt x="1115" y="309"/>
                </a:lnTo>
                <a:close/>
                <a:moveTo>
                  <a:pt x="1115" y="270"/>
                </a:moveTo>
                <a:lnTo>
                  <a:pt x="1115" y="248"/>
                </a:lnTo>
                <a:lnTo>
                  <a:pt x="1120" y="248"/>
                </a:lnTo>
                <a:lnTo>
                  <a:pt x="1120" y="270"/>
                </a:lnTo>
                <a:lnTo>
                  <a:pt x="1115" y="270"/>
                </a:lnTo>
                <a:close/>
                <a:moveTo>
                  <a:pt x="1115" y="232"/>
                </a:moveTo>
                <a:lnTo>
                  <a:pt x="1115" y="210"/>
                </a:lnTo>
                <a:lnTo>
                  <a:pt x="1120" y="210"/>
                </a:lnTo>
                <a:lnTo>
                  <a:pt x="1120" y="232"/>
                </a:lnTo>
                <a:lnTo>
                  <a:pt x="1115" y="232"/>
                </a:lnTo>
                <a:close/>
                <a:moveTo>
                  <a:pt x="1115" y="193"/>
                </a:moveTo>
                <a:lnTo>
                  <a:pt x="1115" y="171"/>
                </a:lnTo>
                <a:lnTo>
                  <a:pt x="1120" y="171"/>
                </a:lnTo>
                <a:lnTo>
                  <a:pt x="1120" y="193"/>
                </a:lnTo>
                <a:lnTo>
                  <a:pt x="1115" y="193"/>
                </a:lnTo>
                <a:close/>
                <a:moveTo>
                  <a:pt x="1115" y="154"/>
                </a:moveTo>
                <a:lnTo>
                  <a:pt x="1115" y="132"/>
                </a:lnTo>
                <a:lnTo>
                  <a:pt x="1120" y="132"/>
                </a:lnTo>
                <a:lnTo>
                  <a:pt x="1120" y="154"/>
                </a:lnTo>
                <a:lnTo>
                  <a:pt x="1115" y="154"/>
                </a:lnTo>
                <a:close/>
                <a:moveTo>
                  <a:pt x="1115" y="116"/>
                </a:moveTo>
                <a:lnTo>
                  <a:pt x="1115" y="93"/>
                </a:lnTo>
                <a:lnTo>
                  <a:pt x="1120" y="93"/>
                </a:lnTo>
                <a:lnTo>
                  <a:pt x="1120" y="116"/>
                </a:lnTo>
                <a:lnTo>
                  <a:pt x="1115" y="116"/>
                </a:lnTo>
                <a:close/>
                <a:moveTo>
                  <a:pt x="1115" y="77"/>
                </a:moveTo>
                <a:lnTo>
                  <a:pt x="1115" y="55"/>
                </a:lnTo>
                <a:lnTo>
                  <a:pt x="1120" y="55"/>
                </a:lnTo>
                <a:lnTo>
                  <a:pt x="1120" y="77"/>
                </a:lnTo>
                <a:lnTo>
                  <a:pt x="1115" y="77"/>
                </a:lnTo>
                <a:close/>
                <a:moveTo>
                  <a:pt x="1115" y="38"/>
                </a:moveTo>
                <a:lnTo>
                  <a:pt x="1115" y="16"/>
                </a:lnTo>
                <a:lnTo>
                  <a:pt x="1120" y="16"/>
                </a:lnTo>
                <a:lnTo>
                  <a:pt x="1120" y="38"/>
                </a:lnTo>
                <a:lnTo>
                  <a:pt x="1115" y="3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（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拠点内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の現状ではなく、）設定した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「将来の社会ニーズ」に対応する現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状（現在のマーケット、現在の社会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システム、または現在の暮らし方）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を記載してください。</a:t>
            </a:r>
          </a:p>
        </p:txBody>
      </p:sp>
      <p:sp>
        <p:nvSpPr>
          <p:cNvPr id="396" name="Rectangle 206"/>
          <p:cNvSpPr>
            <a:spLocks noChangeArrowheads="1"/>
          </p:cNvSpPr>
          <p:nvPr/>
        </p:nvSpPr>
        <p:spPr bwMode="auto">
          <a:xfrm>
            <a:off x="133200" y="6821999"/>
            <a:ext cx="699940" cy="8166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上で記載した課題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を項目ご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とに転記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してください</a:t>
            </a:r>
            <a:r>
              <a:rPr lang="ja-JP" altLang="en-US" sz="9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。</a:t>
            </a:r>
            <a:endParaRPr lang="en-US" altLang="ja-JP" sz="9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2" name="Rectangle 227"/>
          <p:cNvSpPr>
            <a:spLocks noChangeArrowheads="1"/>
          </p:cNvSpPr>
          <p:nvPr/>
        </p:nvSpPr>
        <p:spPr bwMode="auto">
          <a:xfrm>
            <a:off x="5854180" y="6580902"/>
            <a:ext cx="264842" cy="12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海外展開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3" name="Rectangle 228"/>
          <p:cNvSpPr>
            <a:spLocks noChangeArrowheads="1"/>
          </p:cNvSpPr>
          <p:nvPr/>
        </p:nvSpPr>
        <p:spPr bwMode="auto">
          <a:xfrm>
            <a:off x="5854180" y="6820085"/>
            <a:ext cx="319875" cy="12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国際標準化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5" name="Rectangle 229"/>
          <p:cNvSpPr>
            <a:spLocks noChangeArrowheads="1"/>
          </p:cNvSpPr>
          <p:nvPr/>
        </p:nvSpPr>
        <p:spPr bwMode="auto">
          <a:xfrm>
            <a:off x="1071525" y="6423412"/>
            <a:ext cx="842680" cy="10392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FF"/>
            </a:solidFill>
            <a:prstDash val="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研究開発体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制とそれぞれ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の機関の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役割分担</a:t>
            </a:r>
            <a:r>
              <a:rPr lang="ja-JP" altLang="ja-JP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を記載してくだ</a:t>
            </a:r>
            <a:r>
              <a:rPr lang="ja-JP" altLang="en-US" sz="9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さい。</a:t>
            </a:r>
          </a:p>
        </p:txBody>
      </p:sp>
      <p:sp>
        <p:nvSpPr>
          <p:cNvPr id="424" name="Line 239"/>
          <p:cNvSpPr>
            <a:spLocks noChangeShapeType="1"/>
          </p:cNvSpPr>
          <p:nvPr/>
        </p:nvSpPr>
        <p:spPr bwMode="auto">
          <a:xfrm>
            <a:off x="132" y="9671753"/>
            <a:ext cx="6870424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5" name="ストライプ矢印 424"/>
          <p:cNvSpPr/>
          <p:nvPr/>
        </p:nvSpPr>
        <p:spPr>
          <a:xfrm rot="16200000">
            <a:off x="1308316" y="2385043"/>
            <a:ext cx="1012316" cy="378345"/>
          </a:xfrm>
          <a:prstGeom prst="stripedRightArrow">
            <a:avLst>
              <a:gd name="adj1" fmla="val 52741"/>
              <a:gd name="adj2" fmla="val 99596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29" name="テキスト ボックス 97"/>
          <p:cNvSpPr txBox="1">
            <a:spLocks noChangeArrowheads="1"/>
          </p:cNvSpPr>
          <p:nvPr/>
        </p:nvSpPr>
        <p:spPr bwMode="auto">
          <a:xfrm>
            <a:off x="5616961" y="4986997"/>
            <a:ext cx="316747" cy="61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700" dirty="0" smtClean="0">
                <a:latin typeface="Arial" pitchFamily="34" charset="0"/>
                <a:cs typeface="ＭＳ Ｐゴシック" pitchFamily="50" charset="-128"/>
              </a:rPr>
              <a:t>市場投入</a:t>
            </a:r>
            <a:endParaRPr lang="ja-JP" altLang="ja-JP" sz="700" dirty="0"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431" name="テキスト ボックス 97"/>
          <p:cNvSpPr txBox="1">
            <a:spLocks noChangeArrowheads="1"/>
          </p:cNvSpPr>
          <p:nvPr/>
        </p:nvSpPr>
        <p:spPr bwMode="auto">
          <a:xfrm>
            <a:off x="5589240" y="7638698"/>
            <a:ext cx="316747" cy="89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700" dirty="0" smtClean="0">
                <a:latin typeface="Arial" pitchFamily="34" charset="0"/>
                <a:cs typeface="ＭＳ Ｐゴシック" pitchFamily="50" charset="-128"/>
              </a:rPr>
              <a:t>大規模社会実証</a:t>
            </a:r>
            <a:endParaRPr lang="ja-JP" altLang="ja-JP" sz="700" dirty="0">
              <a:latin typeface="Arial" pitchFamily="34" charset="0"/>
              <a:cs typeface="ＭＳ Ｐゴシック" pitchFamily="50" charset="-128"/>
            </a:endParaRPr>
          </a:p>
        </p:txBody>
      </p:sp>
      <p:sp>
        <p:nvSpPr>
          <p:cNvPr id="432" name="Rectangle 94"/>
          <p:cNvSpPr>
            <a:spLocks noChangeArrowheads="1"/>
          </p:cNvSpPr>
          <p:nvPr/>
        </p:nvSpPr>
        <p:spPr bwMode="auto">
          <a:xfrm>
            <a:off x="2528174" y="4536254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4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3" name="Rectangle 94"/>
          <p:cNvSpPr>
            <a:spLocks noChangeArrowheads="1"/>
          </p:cNvSpPr>
          <p:nvPr/>
        </p:nvSpPr>
        <p:spPr bwMode="auto">
          <a:xfrm>
            <a:off x="3023806" y="4535412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5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4" name="Rectangle 94"/>
          <p:cNvSpPr>
            <a:spLocks noChangeArrowheads="1"/>
          </p:cNvSpPr>
          <p:nvPr/>
        </p:nvSpPr>
        <p:spPr bwMode="auto">
          <a:xfrm>
            <a:off x="3507573" y="4534371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6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5" name="Rectangle 94"/>
          <p:cNvSpPr>
            <a:spLocks noChangeArrowheads="1"/>
          </p:cNvSpPr>
          <p:nvPr/>
        </p:nvSpPr>
        <p:spPr bwMode="auto">
          <a:xfrm>
            <a:off x="4022124" y="4534371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7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6" name="Rectangle 94"/>
          <p:cNvSpPr>
            <a:spLocks noChangeArrowheads="1"/>
          </p:cNvSpPr>
          <p:nvPr/>
        </p:nvSpPr>
        <p:spPr bwMode="auto">
          <a:xfrm>
            <a:off x="4506578" y="4534371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8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7" name="Rectangle 94"/>
          <p:cNvSpPr>
            <a:spLocks noChangeArrowheads="1"/>
          </p:cNvSpPr>
          <p:nvPr/>
        </p:nvSpPr>
        <p:spPr bwMode="auto">
          <a:xfrm>
            <a:off x="5001073" y="4536254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201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9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8" name="Rectangle 94"/>
          <p:cNvSpPr>
            <a:spLocks noChangeArrowheads="1"/>
          </p:cNvSpPr>
          <p:nvPr/>
        </p:nvSpPr>
        <p:spPr bwMode="auto">
          <a:xfrm>
            <a:off x="5493717" y="4534265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9" name="Rectangle 94"/>
          <p:cNvSpPr>
            <a:spLocks noChangeArrowheads="1"/>
          </p:cNvSpPr>
          <p:nvPr/>
        </p:nvSpPr>
        <p:spPr bwMode="auto">
          <a:xfrm>
            <a:off x="5980070" y="4534265"/>
            <a:ext cx="284794" cy="16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20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ＭＳ Ｐゴシック" pitchFamily="50" charset="-128"/>
                <a:cs typeface="ＭＳ Ｐゴシック" pitchFamily="50" charset="-128"/>
              </a:rPr>
              <a:t>21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1586" y="0"/>
            <a:ext cx="6859586" cy="3537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プログラム　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拠点計画　ロードマップ　</a:t>
            </a:r>
            <a:r>
              <a:rPr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平成○年○月○日作成</a:t>
            </a:r>
            <a:r>
              <a:rPr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455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264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近藤 菜穂</cp:lastModifiedBy>
  <cp:revision>34</cp:revision>
  <dcterms:created xsi:type="dcterms:W3CDTF">2014-07-11T09:40:55Z</dcterms:created>
  <dcterms:modified xsi:type="dcterms:W3CDTF">2015-11-25T03:00:12Z</dcterms:modified>
</cp:coreProperties>
</file>